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337" r:id="rId7"/>
    <p:sldId id="290" r:id="rId8"/>
    <p:sldId id="313" r:id="rId9"/>
    <p:sldId id="312" r:id="rId10"/>
    <p:sldId id="344" r:id="rId11"/>
    <p:sldId id="339" r:id="rId12"/>
    <p:sldId id="340" r:id="rId13"/>
    <p:sldId id="341" r:id="rId14"/>
    <p:sldId id="350" r:id="rId15"/>
    <p:sldId id="34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FF7D-A875-412B-9933-89B894194F7F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190A9-DB3A-4CF2-BB02-B75C81EA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7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5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3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6CF8-AD98-4B91-A0B2-D405B57FB22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D9E38-71F5-4EB5-A0C3-871B342C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5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978525"/>
            <a:ext cx="9144000" cy="879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2733675" y="6030913"/>
            <a:ext cx="6553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Connecticut State Data Center at the </a:t>
            </a:r>
            <a:br>
              <a:rPr lang="en-US" sz="2000" dirty="0" smtClean="0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Map and Geographic Information Center - MAGIC</a:t>
            </a:r>
          </a:p>
          <a:p>
            <a:pPr>
              <a:defRPr/>
            </a:pPr>
            <a:endParaRPr lang="en-US" sz="2800" dirty="0" smtClean="0">
              <a:solidFill>
                <a:srgbClr val="21227A"/>
              </a:solidFill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pic>
        <p:nvPicPr>
          <p:cNvPr id="8" name="Picture 11" descr="Logo Left 2Lines-WHITE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6019800"/>
            <a:ext cx="2206624" cy="71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 rot="5400000">
            <a:off x="2282826" y="6388100"/>
            <a:ext cx="715962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33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tsdc@ucon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tsdc.uconn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://ctsdc.uconn.edu/projections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Connecticut State Data Center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Collaborator for Planning, Analysis, and Decision Making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 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Migrating CTSDC data to new infrastructure which includes permanent </a:t>
            </a:r>
            <a:r>
              <a:rPr lang="en-US" dirty="0" err="1" smtClean="0"/>
              <a:t>urls</a:t>
            </a:r>
            <a:r>
              <a:rPr lang="en-US" dirty="0" smtClean="0"/>
              <a:t>, APIs, and additional data integrity checks</a:t>
            </a:r>
          </a:p>
          <a:p>
            <a:r>
              <a:rPr lang="en-US" dirty="0" smtClean="0"/>
              <a:t>Data processed and formatted into mapping , analysis, and visualization friendly formats</a:t>
            </a:r>
          </a:p>
          <a:p>
            <a:r>
              <a:rPr lang="en-US" dirty="0" smtClean="0"/>
              <a:t>Data stored via digital archive, updated when new datasets are processed and released</a:t>
            </a:r>
          </a:p>
          <a:p>
            <a:r>
              <a:rPr lang="en-US" dirty="0" smtClean="0"/>
              <a:t>Data visualization layers for web-based display with interactive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Enables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to be stored securely and preserved</a:t>
            </a:r>
          </a:p>
          <a:p>
            <a:r>
              <a:rPr lang="en-US" dirty="0" smtClean="0"/>
              <a:t>Data can be made accessible via APIs</a:t>
            </a:r>
          </a:p>
          <a:p>
            <a:r>
              <a:rPr lang="en-US" dirty="0" smtClean="0"/>
              <a:t>Data can be visualized both in house and by collaborators</a:t>
            </a:r>
          </a:p>
          <a:p>
            <a:r>
              <a:rPr lang="en-US" dirty="0" smtClean="0"/>
              <a:t>Encourages partnerships with State Agencies, Organizations, Libraries, Museums, and other institutions that need to provide access to data permanently </a:t>
            </a:r>
          </a:p>
        </p:txBody>
      </p:sp>
    </p:spTree>
    <p:extLst>
      <p:ext uri="{BB962C8B-B14F-4D97-AF65-F5344CB8AC3E}">
        <p14:creationId xmlns:p14="http://schemas.microsoft.com/office/powerpoint/2010/main" val="10459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 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Connecticut State Data Center is available to assist with your data needs and collaborate on projects</a:t>
            </a:r>
          </a:p>
          <a:p>
            <a:r>
              <a:rPr lang="en-US" dirty="0" smtClean="0"/>
              <a:t>Contact us at </a:t>
            </a:r>
            <a:r>
              <a:rPr lang="en-US" dirty="0" smtClean="0">
                <a:hlinkClick r:id="rId2"/>
              </a:rPr>
              <a:t>ctsdc@uconn.edu</a:t>
            </a:r>
            <a:r>
              <a:rPr lang="en-US" dirty="0" smtClean="0"/>
              <a:t> for data, project ideas, and assistance with census data</a:t>
            </a:r>
          </a:p>
          <a:p>
            <a:r>
              <a:rPr lang="en-US" dirty="0" smtClean="0"/>
              <a:t>Data and more at </a:t>
            </a:r>
            <a:r>
              <a:rPr lang="en-US" b="1" dirty="0" smtClean="0"/>
              <a:t>ctsdc.uconn.edu</a:t>
            </a:r>
            <a:r>
              <a:rPr lang="en-US" dirty="0" smtClean="0"/>
              <a:t> and </a:t>
            </a:r>
            <a:r>
              <a:rPr lang="en-US" b="1" dirty="0" smtClean="0"/>
              <a:t>magic.lib.uconn.edu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Connecticut State Data Center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Collaboration between University of Connecticut Libraries, Department of Geography, and Office of Policy and Management</a:t>
            </a:r>
          </a:p>
          <a:p>
            <a:r>
              <a:rPr lang="en-US" dirty="0" smtClean="0"/>
              <a:t>Develop Connecticut focused datasets and resources with a focus on U.S. Census datasets</a:t>
            </a:r>
          </a:p>
          <a:p>
            <a:r>
              <a:rPr lang="en-US" dirty="0" smtClean="0"/>
              <a:t>Located at the University of Connecticut Libraries MAGIC with staffing from the Libraries and Department of Geography</a:t>
            </a:r>
          </a:p>
        </p:txBody>
      </p:sp>
    </p:spTree>
    <p:extLst>
      <p:ext uri="{BB962C8B-B14F-4D97-AF65-F5344CB8AC3E}">
        <p14:creationId xmlns:p14="http://schemas.microsoft.com/office/powerpoint/2010/main" val="28723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Data Center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Connecticut State Data Center is part of the national data center network of the U.S. Census Bureau</a:t>
            </a:r>
          </a:p>
          <a:p>
            <a:r>
              <a:rPr lang="en-US" dirty="0" smtClean="0"/>
              <a:t>Focus is to assist users with locating and with utilizing census data</a:t>
            </a:r>
          </a:p>
          <a:p>
            <a:r>
              <a:rPr lang="en-US" dirty="0" smtClean="0"/>
              <a:t>Assist the U.S. Census Bureau with a focus on data needs for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 State Data Center</a:t>
            </a:r>
            <a:endParaRPr lang="en-US" dirty="0"/>
          </a:p>
        </p:txBody>
      </p:sp>
      <p:pic>
        <p:nvPicPr>
          <p:cNvPr id="6" name="Content Placeholder 5" descr="ctsdc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4053" r="-14053"/>
          <a:stretch>
            <a:fillRect/>
          </a:stretch>
        </p:blipFill>
        <p:spPr>
          <a:xfrm>
            <a:off x="-914400" y="1295400"/>
            <a:ext cx="8229600" cy="4267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219200"/>
            <a:ext cx="4267200" cy="426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Decennial Data – 2010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Community Survey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Data Visualizations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Custom Datasets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GIS/Mapping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Assistance &amp; Workshops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Scenes at CtSDC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150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Python scripts to process data in spreadsheet and </a:t>
            </a:r>
            <a:r>
              <a:rPr lang="en-US" dirty="0" err="1" smtClean="0"/>
              <a:t>geodatabase</a:t>
            </a:r>
            <a:r>
              <a:rPr lang="en-US" dirty="0" smtClean="0"/>
              <a:t> formats</a:t>
            </a:r>
          </a:p>
          <a:p>
            <a:r>
              <a:rPr lang="en-US" dirty="0" smtClean="0"/>
              <a:t>Population Projections updated to include clearly defined, replicable methodology</a:t>
            </a:r>
          </a:p>
          <a:p>
            <a:r>
              <a:rPr lang="en-US" dirty="0" smtClean="0"/>
              <a:t>Summary Reports being generated in collaboration with multiple campus partners</a:t>
            </a:r>
          </a:p>
          <a:p>
            <a:r>
              <a:rPr lang="en-US" dirty="0" smtClean="0"/>
              <a:t>Expanding website offerings based on user input and keyword search terms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12232" r="65401" b="10479"/>
          <a:stretch/>
        </p:blipFill>
        <p:spPr bwMode="auto">
          <a:xfrm>
            <a:off x="6324600" y="1295400"/>
            <a:ext cx="2305900" cy="457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02773"/>
            <a:ext cx="9144000" cy="4288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Datasets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4267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2010 Census PL 94-171 Redistricting Data</a:t>
            </a:r>
          </a:p>
          <a:p>
            <a:r>
              <a:rPr lang="en-US" dirty="0" smtClean="0"/>
              <a:t>2010 Census Demographic Profile Data</a:t>
            </a:r>
          </a:p>
          <a:p>
            <a:r>
              <a:rPr lang="en-US" dirty="0" smtClean="0"/>
              <a:t>2010 Census Summary File 1 Data</a:t>
            </a:r>
          </a:p>
          <a:p>
            <a:r>
              <a:rPr lang="en-US" dirty="0" smtClean="0"/>
              <a:t>2010 Census Summary File 2 Data</a:t>
            </a:r>
          </a:p>
          <a:p>
            <a:r>
              <a:rPr lang="en-US" dirty="0" smtClean="0"/>
              <a:t>2010 ACS 1 year, 3 year, and 5 year datasets</a:t>
            </a:r>
          </a:p>
          <a:p>
            <a:r>
              <a:rPr lang="en-US" dirty="0" smtClean="0"/>
              <a:t>2011 ACS 1 year, 3 year, and 5 year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Projections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Developed population projections for state, county, regional planning, and town geographies</a:t>
            </a:r>
          </a:p>
          <a:p>
            <a:r>
              <a:rPr lang="en-US" dirty="0" smtClean="0"/>
              <a:t>Revised methodology with focus on replicable results with clear methodology</a:t>
            </a:r>
          </a:p>
          <a:p>
            <a:r>
              <a:rPr lang="en-US" dirty="0" smtClean="0"/>
              <a:t>Funded by OPM</a:t>
            </a:r>
            <a:endParaRPr lang="en-US" dirty="0"/>
          </a:p>
        </p:txBody>
      </p:sp>
      <p:pic>
        <p:nvPicPr>
          <p:cNvPr id="6" name="Content Placeholder 5" descr="pop_projections.tiff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0702" b="-507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Development…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Connecticut Libraries in collaboration with Connecticut State Library is in process of developing next generation digital archive</a:t>
            </a:r>
          </a:p>
          <a:p>
            <a:r>
              <a:rPr lang="en-US" dirty="0" smtClean="0"/>
              <a:t>Archive is designed to provide digital storage for cultural heritage, mapping, and data and framework to enable new data discovery, visualization, and development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BFE18FF-0150-473F-875A-835FB345565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895B413-A703-4DC3-B197-CE85F0F8DAA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B6EF9E4-40BA-4407-96BA-49C60B4FD04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458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Office Theme</vt:lpstr>
      <vt:lpstr>Connecticut State Data Center</vt:lpstr>
      <vt:lpstr>Connecticut State Data Center</vt:lpstr>
      <vt:lpstr>State Data Center Network</vt:lpstr>
      <vt:lpstr>Connecticut State Data Center</vt:lpstr>
      <vt:lpstr>Behind the Scenes at CtSDC</vt:lpstr>
      <vt:lpstr>Statewide Datasets Available</vt:lpstr>
      <vt:lpstr>Population Projections</vt:lpstr>
      <vt:lpstr>In Development…</vt:lpstr>
      <vt:lpstr>Infrastructure in Development</vt:lpstr>
      <vt:lpstr>Infrastructure In Development</vt:lpstr>
      <vt:lpstr>Infrastructure Enables</vt:lpstr>
      <vt:lpstr>Collaborators Welcome</vt:lpstr>
    </vt:vector>
  </TitlesOfParts>
  <Company>Connecticut State Data Center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State Data Center PLAC Overview</dc:title>
  <dc:creator>Michael Howser</dc:creator>
  <cp:lastModifiedBy>Michael Howser</cp:lastModifiedBy>
  <cp:revision>62</cp:revision>
  <dcterms:created xsi:type="dcterms:W3CDTF">2013-02-18T00:52:29Z</dcterms:created>
  <dcterms:modified xsi:type="dcterms:W3CDTF">2013-03-15T17:38:01Z</dcterms:modified>
</cp:coreProperties>
</file>