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90" r:id="rId4"/>
    <p:sldId id="291" r:id="rId5"/>
    <p:sldId id="292" r:id="rId6"/>
    <p:sldId id="259" r:id="rId7"/>
    <p:sldId id="293" r:id="rId8"/>
    <p:sldId id="270" r:id="rId9"/>
    <p:sldId id="282" r:id="rId10"/>
    <p:sldId id="285" r:id="rId11"/>
    <p:sldId id="284" r:id="rId12"/>
    <p:sldId id="298" r:id="rId13"/>
    <p:sldId id="299" r:id="rId14"/>
    <p:sldId id="297" r:id="rId15"/>
    <p:sldId id="276" r:id="rId16"/>
    <p:sldId id="275" r:id="rId17"/>
    <p:sldId id="296"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39" autoAdjust="0"/>
    <p:restoredTop sz="96433" autoAdjust="0"/>
  </p:normalViewPr>
  <p:slideViewPr>
    <p:cSldViewPr snapToGrid="0">
      <p:cViewPr varScale="1">
        <p:scale>
          <a:sx n="116" d="100"/>
          <a:sy n="116" d="100"/>
        </p:scale>
        <p:origin x="198"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78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85CA92-05BA-421D-BC43-2CB0E70705C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176B75AB-8851-459E-B463-3E3A71DDA01F}">
      <dgm:prSet phldrT="[Text]" custT="1"/>
      <dgm:spPr/>
      <dgm:t>
        <a:bodyPr/>
        <a:lstStyle/>
        <a:p>
          <a:r>
            <a:rPr lang="en-US" sz="2800" dirty="0" smtClean="0">
              <a:latin typeface="Univers LT Std 45 Light"/>
            </a:rPr>
            <a:t>State-run, 15 states &amp; DC</a:t>
          </a:r>
          <a:endParaRPr lang="en-US" sz="2800" dirty="0">
            <a:latin typeface="Univers LT Std 45 Light"/>
          </a:endParaRPr>
        </a:p>
      </dgm:t>
    </dgm:pt>
    <dgm:pt modelId="{CFBF0C37-A5DF-4DC8-8523-2C6770A4F957}" type="parTrans" cxnId="{10C4E910-73D4-4F0D-967A-8FFB2D4C52F2}">
      <dgm:prSet/>
      <dgm:spPr/>
      <dgm:t>
        <a:bodyPr/>
        <a:lstStyle/>
        <a:p>
          <a:endParaRPr lang="en-US"/>
        </a:p>
      </dgm:t>
    </dgm:pt>
    <dgm:pt modelId="{43BCB8C0-9C4B-4FC6-A2FB-D74E23E08451}" type="sibTrans" cxnId="{10C4E910-73D4-4F0D-967A-8FFB2D4C52F2}">
      <dgm:prSet/>
      <dgm:spPr/>
      <dgm:t>
        <a:bodyPr/>
        <a:lstStyle/>
        <a:p>
          <a:endParaRPr lang="en-US"/>
        </a:p>
      </dgm:t>
    </dgm:pt>
    <dgm:pt modelId="{EF0F7018-A4E2-4430-BAF8-176FF1A719E0}">
      <dgm:prSet phldrT="[Text]" custT="1"/>
      <dgm:spPr/>
      <dgm:t>
        <a:bodyPr/>
        <a:lstStyle/>
        <a:p>
          <a:r>
            <a:rPr lang="en-US" sz="2800" dirty="0" smtClean="0">
              <a:latin typeface="Univers LT Std 45 Light"/>
            </a:rPr>
            <a:t>Incorporated May, 2012</a:t>
          </a:r>
          <a:endParaRPr lang="en-US" sz="2800" dirty="0">
            <a:latin typeface="Univers LT Std 45 Light"/>
          </a:endParaRPr>
        </a:p>
      </dgm:t>
    </dgm:pt>
    <dgm:pt modelId="{C7DD257F-9824-4043-98BF-7421498E1390}" type="parTrans" cxnId="{D0F568A5-4EF2-48E9-8F7F-3FA3C0F35F99}">
      <dgm:prSet/>
      <dgm:spPr/>
      <dgm:t>
        <a:bodyPr/>
        <a:lstStyle/>
        <a:p>
          <a:endParaRPr lang="en-US"/>
        </a:p>
      </dgm:t>
    </dgm:pt>
    <dgm:pt modelId="{5F3ED41C-F880-45F2-8E47-50BF32985220}" type="sibTrans" cxnId="{D0F568A5-4EF2-48E9-8F7F-3FA3C0F35F99}">
      <dgm:prSet/>
      <dgm:spPr/>
      <dgm:t>
        <a:bodyPr/>
        <a:lstStyle/>
        <a:p>
          <a:endParaRPr lang="en-US"/>
        </a:p>
      </dgm:t>
    </dgm:pt>
    <dgm:pt modelId="{7E0262A1-0968-4240-8E39-3102F64389BA}">
      <dgm:prSet phldrT="[Text]" custT="1"/>
      <dgm:spPr/>
      <dgm:t>
        <a:bodyPr/>
        <a:lstStyle/>
        <a:p>
          <a:r>
            <a:rPr lang="en-US" sz="2800" dirty="0" smtClean="0">
              <a:latin typeface="Univers LT Std 45 Light"/>
            </a:rPr>
            <a:t>Membership agreement</a:t>
          </a:r>
          <a:endParaRPr lang="en-US" sz="2800" dirty="0">
            <a:latin typeface="Univers LT Std 45 Light"/>
          </a:endParaRPr>
        </a:p>
      </dgm:t>
    </dgm:pt>
    <dgm:pt modelId="{6BE2A851-0689-42FF-AE3A-853B88EB0AF1}" type="parTrans" cxnId="{B8DBE315-D655-45FF-9220-D602F7CC12BD}">
      <dgm:prSet/>
      <dgm:spPr/>
      <dgm:t>
        <a:bodyPr/>
        <a:lstStyle/>
        <a:p>
          <a:endParaRPr lang="en-US"/>
        </a:p>
      </dgm:t>
    </dgm:pt>
    <dgm:pt modelId="{01998207-D8A9-4F63-81D5-390F0C0E67EB}" type="sibTrans" cxnId="{B8DBE315-D655-45FF-9220-D602F7CC12BD}">
      <dgm:prSet/>
      <dgm:spPr/>
      <dgm:t>
        <a:bodyPr/>
        <a:lstStyle/>
        <a:p>
          <a:endParaRPr lang="en-US"/>
        </a:p>
      </dgm:t>
    </dgm:pt>
    <dgm:pt modelId="{AB3FC0A5-0F13-438E-87A0-C222A11EF758}">
      <dgm:prSet custT="1"/>
      <dgm:spPr/>
      <dgm:t>
        <a:bodyPr/>
        <a:lstStyle/>
        <a:p>
          <a:r>
            <a:rPr lang="en-US" sz="2800" dirty="0" smtClean="0">
              <a:latin typeface="Univers LT Std 45 Light"/>
            </a:rPr>
            <a:t>2 full-time employees</a:t>
          </a:r>
        </a:p>
      </dgm:t>
    </dgm:pt>
    <dgm:pt modelId="{D1527839-07A2-449E-B884-C3F85C8860E8}" type="parTrans" cxnId="{C235A11A-C7B6-4100-847B-622DC3ED6312}">
      <dgm:prSet/>
      <dgm:spPr/>
      <dgm:t>
        <a:bodyPr/>
        <a:lstStyle/>
        <a:p>
          <a:endParaRPr lang="en-US"/>
        </a:p>
      </dgm:t>
    </dgm:pt>
    <dgm:pt modelId="{FB635F49-2675-4006-83FD-124640B337D8}" type="sibTrans" cxnId="{C235A11A-C7B6-4100-847B-622DC3ED6312}">
      <dgm:prSet/>
      <dgm:spPr/>
      <dgm:t>
        <a:bodyPr/>
        <a:lstStyle/>
        <a:p>
          <a:endParaRPr lang="en-US"/>
        </a:p>
      </dgm:t>
    </dgm:pt>
    <dgm:pt modelId="{F4C67634-F147-4077-A7AE-5163A5282ADF}">
      <dgm:prSet custT="1"/>
      <dgm:spPr/>
      <dgm:t>
        <a:bodyPr/>
        <a:lstStyle/>
        <a:p>
          <a:r>
            <a:rPr lang="en-US" sz="2800" dirty="0" smtClean="0">
              <a:latin typeface="Univers LT Std 45 Light"/>
            </a:rPr>
            <a:t>Routine uploads and reports</a:t>
          </a:r>
        </a:p>
      </dgm:t>
    </dgm:pt>
    <dgm:pt modelId="{E08C55C2-DF8D-4811-87F7-0E770F7BD421}" type="parTrans" cxnId="{F44800B4-E762-4F7D-8443-E94F8EE2716A}">
      <dgm:prSet/>
      <dgm:spPr/>
      <dgm:t>
        <a:bodyPr/>
        <a:lstStyle/>
        <a:p>
          <a:endParaRPr lang="en-US"/>
        </a:p>
      </dgm:t>
    </dgm:pt>
    <dgm:pt modelId="{1C2B9551-0643-465E-B791-E2AF153C8C17}" type="sibTrans" cxnId="{F44800B4-E762-4F7D-8443-E94F8EE2716A}">
      <dgm:prSet/>
      <dgm:spPr/>
      <dgm:t>
        <a:bodyPr/>
        <a:lstStyle/>
        <a:p>
          <a:endParaRPr lang="en-US"/>
        </a:p>
      </dgm:t>
    </dgm:pt>
    <dgm:pt modelId="{7CE0C3BC-DA4B-4DBD-A42C-9C1C1453F8B4}">
      <dgm:prSet custT="1"/>
      <dgm:spPr/>
      <dgm:t>
        <a:bodyPr/>
        <a:lstStyle/>
        <a:p>
          <a:r>
            <a:rPr lang="en-US" sz="2800" dirty="0" smtClean="0">
              <a:latin typeface="Univers LT Std 45 Light"/>
            </a:rPr>
            <a:t>Recruiting new members</a:t>
          </a:r>
        </a:p>
      </dgm:t>
    </dgm:pt>
    <dgm:pt modelId="{9A71AA21-9F62-4632-B90F-4D4C3D43C483}" type="parTrans" cxnId="{D0F35A4A-899F-4168-853D-5FA135A4BDD1}">
      <dgm:prSet/>
      <dgm:spPr/>
      <dgm:t>
        <a:bodyPr/>
        <a:lstStyle/>
        <a:p>
          <a:endParaRPr lang="en-US"/>
        </a:p>
      </dgm:t>
    </dgm:pt>
    <dgm:pt modelId="{5DBA4B5C-CFAD-44E3-B99A-C32097E21049}" type="sibTrans" cxnId="{D0F35A4A-899F-4168-853D-5FA135A4BDD1}">
      <dgm:prSet/>
      <dgm:spPr/>
      <dgm:t>
        <a:bodyPr/>
        <a:lstStyle/>
        <a:p>
          <a:endParaRPr lang="en-US"/>
        </a:p>
      </dgm:t>
    </dgm:pt>
    <dgm:pt modelId="{ED332ACB-75B7-44D0-88E3-450330521DE3}" type="pres">
      <dgm:prSet presAssocID="{8A85CA92-05BA-421D-BC43-2CB0E70705CE}" presName="linear" presStyleCnt="0">
        <dgm:presLayoutVars>
          <dgm:dir/>
          <dgm:animLvl val="lvl"/>
          <dgm:resizeHandles val="exact"/>
        </dgm:presLayoutVars>
      </dgm:prSet>
      <dgm:spPr/>
      <dgm:t>
        <a:bodyPr/>
        <a:lstStyle/>
        <a:p>
          <a:endParaRPr lang="en-US"/>
        </a:p>
      </dgm:t>
    </dgm:pt>
    <dgm:pt modelId="{5F07C339-C178-4F2F-8179-EC3564FB060C}" type="pres">
      <dgm:prSet presAssocID="{176B75AB-8851-459E-B463-3E3A71DDA01F}" presName="parentLin" presStyleCnt="0"/>
      <dgm:spPr/>
    </dgm:pt>
    <dgm:pt modelId="{B8E1F197-00CB-4768-9B84-E609FBB164B8}" type="pres">
      <dgm:prSet presAssocID="{176B75AB-8851-459E-B463-3E3A71DDA01F}" presName="parentLeftMargin" presStyleLbl="node1" presStyleIdx="0" presStyleCnt="6"/>
      <dgm:spPr/>
      <dgm:t>
        <a:bodyPr/>
        <a:lstStyle/>
        <a:p>
          <a:endParaRPr lang="en-US"/>
        </a:p>
      </dgm:t>
    </dgm:pt>
    <dgm:pt modelId="{1F4E662F-858B-439E-BAA5-E03CA7752384}" type="pres">
      <dgm:prSet presAssocID="{176B75AB-8851-459E-B463-3E3A71DDA01F}" presName="parentText" presStyleLbl="node1" presStyleIdx="0" presStyleCnt="6">
        <dgm:presLayoutVars>
          <dgm:chMax val="0"/>
          <dgm:bulletEnabled val="1"/>
        </dgm:presLayoutVars>
      </dgm:prSet>
      <dgm:spPr/>
      <dgm:t>
        <a:bodyPr/>
        <a:lstStyle/>
        <a:p>
          <a:endParaRPr lang="en-US"/>
        </a:p>
      </dgm:t>
    </dgm:pt>
    <dgm:pt modelId="{2AA78EE0-8E9B-4AF1-BFE1-389BD926FEC7}" type="pres">
      <dgm:prSet presAssocID="{176B75AB-8851-459E-B463-3E3A71DDA01F}" presName="negativeSpace" presStyleCnt="0"/>
      <dgm:spPr/>
    </dgm:pt>
    <dgm:pt modelId="{21EF6281-C2B3-48DB-8419-189BE54603BB}" type="pres">
      <dgm:prSet presAssocID="{176B75AB-8851-459E-B463-3E3A71DDA01F}" presName="childText" presStyleLbl="conFgAcc1" presStyleIdx="0" presStyleCnt="6">
        <dgm:presLayoutVars>
          <dgm:bulletEnabled val="1"/>
        </dgm:presLayoutVars>
      </dgm:prSet>
      <dgm:spPr/>
    </dgm:pt>
    <dgm:pt modelId="{1923F0DF-968F-4402-8290-7BC21B50ED8F}" type="pres">
      <dgm:prSet presAssocID="{43BCB8C0-9C4B-4FC6-A2FB-D74E23E08451}" presName="spaceBetweenRectangles" presStyleCnt="0"/>
      <dgm:spPr/>
    </dgm:pt>
    <dgm:pt modelId="{B3A9A4B2-37BB-4969-BCF1-6C24F53869CF}" type="pres">
      <dgm:prSet presAssocID="{EF0F7018-A4E2-4430-BAF8-176FF1A719E0}" presName="parentLin" presStyleCnt="0"/>
      <dgm:spPr/>
    </dgm:pt>
    <dgm:pt modelId="{8A63704C-95C8-461B-BB97-CE9C31DC087A}" type="pres">
      <dgm:prSet presAssocID="{EF0F7018-A4E2-4430-BAF8-176FF1A719E0}" presName="parentLeftMargin" presStyleLbl="node1" presStyleIdx="0" presStyleCnt="6"/>
      <dgm:spPr/>
      <dgm:t>
        <a:bodyPr/>
        <a:lstStyle/>
        <a:p>
          <a:endParaRPr lang="en-US"/>
        </a:p>
      </dgm:t>
    </dgm:pt>
    <dgm:pt modelId="{8F85F2B6-2FF0-4617-8A55-1C4762AEBFBA}" type="pres">
      <dgm:prSet presAssocID="{EF0F7018-A4E2-4430-BAF8-176FF1A719E0}" presName="parentText" presStyleLbl="node1" presStyleIdx="1" presStyleCnt="6">
        <dgm:presLayoutVars>
          <dgm:chMax val="0"/>
          <dgm:bulletEnabled val="1"/>
        </dgm:presLayoutVars>
      </dgm:prSet>
      <dgm:spPr/>
      <dgm:t>
        <a:bodyPr/>
        <a:lstStyle/>
        <a:p>
          <a:endParaRPr lang="en-US"/>
        </a:p>
      </dgm:t>
    </dgm:pt>
    <dgm:pt modelId="{5F11FF27-001B-430C-AC8B-791B55222F19}" type="pres">
      <dgm:prSet presAssocID="{EF0F7018-A4E2-4430-BAF8-176FF1A719E0}" presName="negativeSpace" presStyleCnt="0"/>
      <dgm:spPr/>
    </dgm:pt>
    <dgm:pt modelId="{6F4D5744-8EC0-446C-9A4B-EF7866361D25}" type="pres">
      <dgm:prSet presAssocID="{EF0F7018-A4E2-4430-BAF8-176FF1A719E0}" presName="childText" presStyleLbl="conFgAcc1" presStyleIdx="1" presStyleCnt="6">
        <dgm:presLayoutVars>
          <dgm:bulletEnabled val="1"/>
        </dgm:presLayoutVars>
      </dgm:prSet>
      <dgm:spPr/>
    </dgm:pt>
    <dgm:pt modelId="{9532B3C1-324A-482C-A69A-6B98AADAF187}" type="pres">
      <dgm:prSet presAssocID="{5F3ED41C-F880-45F2-8E47-50BF32985220}" presName="spaceBetweenRectangles" presStyleCnt="0"/>
      <dgm:spPr/>
    </dgm:pt>
    <dgm:pt modelId="{662DB85F-E8C8-4242-95BA-86A3A09CF58D}" type="pres">
      <dgm:prSet presAssocID="{7E0262A1-0968-4240-8E39-3102F64389BA}" presName="parentLin" presStyleCnt="0"/>
      <dgm:spPr/>
    </dgm:pt>
    <dgm:pt modelId="{FD750E4E-DAA5-4A36-9F19-C5FC9E48E2E2}" type="pres">
      <dgm:prSet presAssocID="{7E0262A1-0968-4240-8E39-3102F64389BA}" presName="parentLeftMargin" presStyleLbl="node1" presStyleIdx="1" presStyleCnt="6"/>
      <dgm:spPr/>
      <dgm:t>
        <a:bodyPr/>
        <a:lstStyle/>
        <a:p>
          <a:endParaRPr lang="en-US"/>
        </a:p>
      </dgm:t>
    </dgm:pt>
    <dgm:pt modelId="{AA46419F-1C22-4D38-BB4E-D19520ED6672}" type="pres">
      <dgm:prSet presAssocID="{7E0262A1-0968-4240-8E39-3102F64389BA}" presName="parentText" presStyleLbl="node1" presStyleIdx="2" presStyleCnt="6">
        <dgm:presLayoutVars>
          <dgm:chMax val="0"/>
          <dgm:bulletEnabled val="1"/>
        </dgm:presLayoutVars>
      </dgm:prSet>
      <dgm:spPr/>
      <dgm:t>
        <a:bodyPr/>
        <a:lstStyle/>
        <a:p>
          <a:endParaRPr lang="en-US"/>
        </a:p>
      </dgm:t>
    </dgm:pt>
    <dgm:pt modelId="{9BD20581-E150-404C-811F-42252F9F8AA3}" type="pres">
      <dgm:prSet presAssocID="{7E0262A1-0968-4240-8E39-3102F64389BA}" presName="negativeSpace" presStyleCnt="0"/>
      <dgm:spPr/>
    </dgm:pt>
    <dgm:pt modelId="{B094FCBE-AACC-4B7D-B8FF-145759477B7B}" type="pres">
      <dgm:prSet presAssocID="{7E0262A1-0968-4240-8E39-3102F64389BA}" presName="childText" presStyleLbl="conFgAcc1" presStyleIdx="2" presStyleCnt="6">
        <dgm:presLayoutVars>
          <dgm:bulletEnabled val="1"/>
        </dgm:presLayoutVars>
      </dgm:prSet>
      <dgm:spPr/>
    </dgm:pt>
    <dgm:pt modelId="{CEA02EC0-4E99-4C6B-85AC-215563AB29FF}" type="pres">
      <dgm:prSet presAssocID="{01998207-D8A9-4F63-81D5-390F0C0E67EB}" presName="spaceBetweenRectangles" presStyleCnt="0"/>
      <dgm:spPr/>
    </dgm:pt>
    <dgm:pt modelId="{E5145969-EC4C-4DE2-891F-544E922B2DC2}" type="pres">
      <dgm:prSet presAssocID="{AB3FC0A5-0F13-438E-87A0-C222A11EF758}" presName="parentLin" presStyleCnt="0"/>
      <dgm:spPr/>
    </dgm:pt>
    <dgm:pt modelId="{5453EC71-2778-435C-B966-374690615208}" type="pres">
      <dgm:prSet presAssocID="{AB3FC0A5-0F13-438E-87A0-C222A11EF758}" presName="parentLeftMargin" presStyleLbl="node1" presStyleIdx="2" presStyleCnt="6"/>
      <dgm:spPr/>
      <dgm:t>
        <a:bodyPr/>
        <a:lstStyle/>
        <a:p>
          <a:endParaRPr lang="en-US"/>
        </a:p>
      </dgm:t>
    </dgm:pt>
    <dgm:pt modelId="{3E0F2F71-7DE6-42CA-AB39-821B50AC0757}" type="pres">
      <dgm:prSet presAssocID="{AB3FC0A5-0F13-438E-87A0-C222A11EF758}" presName="parentText" presStyleLbl="node1" presStyleIdx="3" presStyleCnt="6">
        <dgm:presLayoutVars>
          <dgm:chMax val="0"/>
          <dgm:bulletEnabled val="1"/>
        </dgm:presLayoutVars>
      </dgm:prSet>
      <dgm:spPr/>
      <dgm:t>
        <a:bodyPr/>
        <a:lstStyle/>
        <a:p>
          <a:endParaRPr lang="en-US"/>
        </a:p>
      </dgm:t>
    </dgm:pt>
    <dgm:pt modelId="{80A4496F-3A5A-4509-909E-2709D89F969C}" type="pres">
      <dgm:prSet presAssocID="{AB3FC0A5-0F13-438E-87A0-C222A11EF758}" presName="negativeSpace" presStyleCnt="0"/>
      <dgm:spPr/>
    </dgm:pt>
    <dgm:pt modelId="{E9C2A9B3-6FA3-4410-B097-9011C01BBE85}" type="pres">
      <dgm:prSet presAssocID="{AB3FC0A5-0F13-438E-87A0-C222A11EF758}" presName="childText" presStyleLbl="conFgAcc1" presStyleIdx="3" presStyleCnt="6">
        <dgm:presLayoutVars>
          <dgm:bulletEnabled val="1"/>
        </dgm:presLayoutVars>
      </dgm:prSet>
      <dgm:spPr/>
    </dgm:pt>
    <dgm:pt modelId="{D9EFA551-E61C-4650-95C8-B734D7DE6390}" type="pres">
      <dgm:prSet presAssocID="{FB635F49-2675-4006-83FD-124640B337D8}" presName="spaceBetweenRectangles" presStyleCnt="0"/>
      <dgm:spPr/>
    </dgm:pt>
    <dgm:pt modelId="{6FA8C615-255A-40D5-817A-365F3F2A19FA}" type="pres">
      <dgm:prSet presAssocID="{F4C67634-F147-4077-A7AE-5163A5282ADF}" presName="parentLin" presStyleCnt="0"/>
      <dgm:spPr/>
    </dgm:pt>
    <dgm:pt modelId="{58F5FD15-F820-4616-A4B0-61136139E912}" type="pres">
      <dgm:prSet presAssocID="{F4C67634-F147-4077-A7AE-5163A5282ADF}" presName="parentLeftMargin" presStyleLbl="node1" presStyleIdx="3" presStyleCnt="6"/>
      <dgm:spPr/>
      <dgm:t>
        <a:bodyPr/>
        <a:lstStyle/>
        <a:p>
          <a:endParaRPr lang="en-US"/>
        </a:p>
      </dgm:t>
    </dgm:pt>
    <dgm:pt modelId="{256484ED-5061-43A5-A36E-C58F05A8EBA4}" type="pres">
      <dgm:prSet presAssocID="{F4C67634-F147-4077-A7AE-5163A5282ADF}" presName="parentText" presStyleLbl="node1" presStyleIdx="4" presStyleCnt="6">
        <dgm:presLayoutVars>
          <dgm:chMax val="0"/>
          <dgm:bulletEnabled val="1"/>
        </dgm:presLayoutVars>
      </dgm:prSet>
      <dgm:spPr/>
      <dgm:t>
        <a:bodyPr/>
        <a:lstStyle/>
        <a:p>
          <a:endParaRPr lang="en-US"/>
        </a:p>
      </dgm:t>
    </dgm:pt>
    <dgm:pt modelId="{F73C1C24-C39A-40C6-AE4D-56FB7D7B3B7D}" type="pres">
      <dgm:prSet presAssocID="{F4C67634-F147-4077-A7AE-5163A5282ADF}" presName="negativeSpace" presStyleCnt="0"/>
      <dgm:spPr/>
    </dgm:pt>
    <dgm:pt modelId="{4F2124B6-F31B-4432-8F74-127F36DEF28E}" type="pres">
      <dgm:prSet presAssocID="{F4C67634-F147-4077-A7AE-5163A5282ADF}" presName="childText" presStyleLbl="conFgAcc1" presStyleIdx="4" presStyleCnt="6">
        <dgm:presLayoutVars>
          <dgm:bulletEnabled val="1"/>
        </dgm:presLayoutVars>
      </dgm:prSet>
      <dgm:spPr/>
    </dgm:pt>
    <dgm:pt modelId="{58D8E4C7-C2B4-4780-A3D1-7647FF79CD6B}" type="pres">
      <dgm:prSet presAssocID="{1C2B9551-0643-465E-B791-E2AF153C8C17}" presName="spaceBetweenRectangles" presStyleCnt="0"/>
      <dgm:spPr/>
    </dgm:pt>
    <dgm:pt modelId="{9E5EEA12-DC28-4AF9-B959-A9C3C396F47D}" type="pres">
      <dgm:prSet presAssocID="{7CE0C3BC-DA4B-4DBD-A42C-9C1C1453F8B4}" presName="parentLin" presStyleCnt="0"/>
      <dgm:spPr/>
    </dgm:pt>
    <dgm:pt modelId="{71137D1C-29CC-4EBA-9BC8-304F91C1D1BB}" type="pres">
      <dgm:prSet presAssocID="{7CE0C3BC-DA4B-4DBD-A42C-9C1C1453F8B4}" presName="parentLeftMargin" presStyleLbl="node1" presStyleIdx="4" presStyleCnt="6"/>
      <dgm:spPr/>
      <dgm:t>
        <a:bodyPr/>
        <a:lstStyle/>
        <a:p>
          <a:endParaRPr lang="en-US"/>
        </a:p>
      </dgm:t>
    </dgm:pt>
    <dgm:pt modelId="{99A4DDEF-91A6-46C7-86DA-66EECB77ABEC}" type="pres">
      <dgm:prSet presAssocID="{7CE0C3BC-DA4B-4DBD-A42C-9C1C1453F8B4}" presName="parentText" presStyleLbl="node1" presStyleIdx="5" presStyleCnt="6">
        <dgm:presLayoutVars>
          <dgm:chMax val="0"/>
          <dgm:bulletEnabled val="1"/>
        </dgm:presLayoutVars>
      </dgm:prSet>
      <dgm:spPr/>
      <dgm:t>
        <a:bodyPr/>
        <a:lstStyle/>
        <a:p>
          <a:endParaRPr lang="en-US"/>
        </a:p>
      </dgm:t>
    </dgm:pt>
    <dgm:pt modelId="{C26CD18E-EF40-422E-96E8-6DB507B0D34E}" type="pres">
      <dgm:prSet presAssocID="{7CE0C3BC-DA4B-4DBD-A42C-9C1C1453F8B4}" presName="negativeSpace" presStyleCnt="0"/>
      <dgm:spPr/>
    </dgm:pt>
    <dgm:pt modelId="{CEB57DCC-D7D3-4941-9261-0FA2C79896D6}" type="pres">
      <dgm:prSet presAssocID="{7CE0C3BC-DA4B-4DBD-A42C-9C1C1453F8B4}" presName="childText" presStyleLbl="conFgAcc1" presStyleIdx="5" presStyleCnt="6">
        <dgm:presLayoutVars>
          <dgm:bulletEnabled val="1"/>
        </dgm:presLayoutVars>
      </dgm:prSet>
      <dgm:spPr/>
    </dgm:pt>
  </dgm:ptLst>
  <dgm:cxnLst>
    <dgm:cxn modelId="{BFA8D8DB-28D9-4082-BF07-C8DEA3903A25}" type="presOf" srcId="{AB3FC0A5-0F13-438E-87A0-C222A11EF758}" destId="{5453EC71-2778-435C-B966-374690615208}" srcOrd="0" destOrd="0" presId="urn:microsoft.com/office/officeart/2005/8/layout/list1"/>
    <dgm:cxn modelId="{431871CB-E093-432E-8F7B-206B66312785}" type="presOf" srcId="{EF0F7018-A4E2-4430-BAF8-176FF1A719E0}" destId="{8F85F2B6-2FF0-4617-8A55-1C4762AEBFBA}" srcOrd="1" destOrd="0" presId="urn:microsoft.com/office/officeart/2005/8/layout/list1"/>
    <dgm:cxn modelId="{E3DE6E82-86A4-4110-9307-7BC6652EA472}" type="presOf" srcId="{F4C67634-F147-4077-A7AE-5163A5282ADF}" destId="{256484ED-5061-43A5-A36E-C58F05A8EBA4}" srcOrd="1" destOrd="0" presId="urn:microsoft.com/office/officeart/2005/8/layout/list1"/>
    <dgm:cxn modelId="{1AE5F283-20C8-41F9-BAD3-A58F6E521A05}" type="presOf" srcId="{8A85CA92-05BA-421D-BC43-2CB0E70705CE}" destId="{ED332ACB-75B7-44D0-88E3-450330521DE3}" srcOrd="0" destOrd="0" presId="urn:microsoft.com/office/officeart/2005/8/layout/list1"/>
    <dgm:cxn modelId="{B8DBE315-D655-45FF-9220-D602F7CC12BD}" srcId="{8A85CA92-05BA-421D-BC43-2CB0E70705CE}" destId="{7E0262A1-0968-4240-8E39-3102F64389BA}" srcOrd="2" destOrd="0" parTransId="{6BE2A851-0689-42FF-AE3A-853B88EB0AF1}" sibTransId="{01998207-D8A9-4F63-81D5-390F0C0E67EB}"/>
    <dgm:cxn modelId="{42A03954-C50D-4EB3-A473-F1C13169FBC1}" type="presOf" srcId="{7CE0C3BC-DA4B-4DBD-A42C-9C1C1453F8B4}" destId="{71137D1C-29CC-4EBA-9BC8-304F91C1D1BB}" srcOrd="0" destOrd="0" presId="urn:microsoft.com/office/officeart/2005/8/layout/list1"/>
    <dgm:cxn modelId="{6A6A1692-DF45-4E44-95D7-17B749B57194}" type="presOf" srcId="{176B75AB-8851-459E-B463-3E3A71DDA01F}" destId="{1F4E662F-858B-439E-BAA5-E03CA7752384}" srcOrd="1" destOrd="0" presId="urn:microsoft.com/office/officeart/2005/8/layout/list1"/>
    <dgm:cxn modelId="{A8FFBCBA-B0E7-4A3D-A73B-CE3E89E0F43A}" type="presOf" srcId="{F4C67634-F147-4077-A7AE-5163A5282ADF}" destId="{58F5FD15-F820-4616-A4B0-61136139E912}" srcOrd="0" destOrd="0" presId="urn:microsoft.com/office/officeart/2005/8/layout/list1"/>
    <dgm:cxn modelId="{D0F568A5-4EF2-48E9-8F7F-3FA3C0F35F99}" srcId="{8A85CA92-05BA-421D-BC43-2CB0E70705CE}" destId="{EF0F7018-A4E2-4430-BAF8-176FF1A719E0}" srcOrd="1" destOrd="0" parTransId="{C7DD257F-9824-4043-98BF-7421498E1390}" sibTransId="{5F3ED41C-F880-45F2-8E47-50BF32985220}"/>
    <dgm:cxn modelId="{C235A11A-C7B6-4100-847B-622DC3ED6312}" srcId="{8A85CA92-05BA-421D-BC43-2CB0E70705CE}" destId="{AB3FC0A5-0F13-438E-87A0-C222A11EF758}" srcOrd="3" destOrd="0" parTransId="{D1527839-07A2-449E-B884-C3F85C8860E8}" sibTransId="{FB635F49-2675-4006-83FD-124640B337D8}"/>
    <dgm:cxn modelId="{10C4E910-73D4-4F0D-967A-8FFB2D4C52F2}" srcId="{8A85CA92-05BA-421D-BC43-2CB0E70705CE}" destId="{176B75AB-8851-459E-B463-3E3A71DDA01F}" srcOrd="0" destOrd="0" parTransId="{CFBF0C37-A5DF-4DC8-8523-2C6770A4F957}" sibTransId="{43BCB8C0-9C4B-4FC6-A2FB-D74E23E08451}"/>
    <dgm:cxn modelId="{3BDC52B6-A920-4A74-8372-3EDCE4C3E94C}" type="presOf" srcId="{AB3FC0A5-0F13-438E-87A0-C222A11EF758}" destId="{3E0F2F71-7DE6-42CA-AB39-821B50AC0757}" srcOrd="1" destOrd="0" presId="urn:microsoft.com/office/officeart/2005/8/layout/list1"/>
    <dgm:cxn modelId="{D0F35A4A-899F-4168-853D-5FA135A4BDD1}" srcId="{8A85CA92-05BA-421D-BC43-2CB0E70705CE}" destId="{7CE0C3BC-DA4B-4DBD-A42C-9C1C1453F8B4}" srcOrd="5" destOrd="0" parTransId="{9A71AA21-9F62-4632-B90F-4D4C3D43C483}" sibTransId="{5DBA4B5C-CFAD-44E3-B99A-C32097E21049}"/>
    <dgm:cxn modelId="{4FDD18AC-70B4-42F5-97EA-C2C0B9F6C860}" type="presOf" srcId="{7E0262A1-0968-4240-8E39-3102F64389BA}" destId="{AA46419F-1C22-4D38-BB4E-D19520ED6672}" srcOrd="1" destOrd="0" presId="urn:microsoft.com/office/officeart/2005/8/layout/list1"/>
    <dgm:cxn modelId="{83648EBB-C325-454E-BEE6-87E197A8D498}" type="presOf" srcId="{176B75AB-8851-459E-B463-3E3A71DDA01F}" destId="{B8E1F197-00CB-4768-9B84-E609FBB164B8}" srcOrd="0" destOrd="0" presId="urn:microsoft.com/office/officeart/2005/8/layout/list1"/>
    <dgm:cxn modelId="{18F792F3-B6FF-4750-A017-3AFD68601036}" type="presOf" srcId="{EF0F7018-A4E2-4430-BAF8-176FF1A719E0}" destId="{8A63704C-95C8-461B-BB97-CE9C31DC087A}" srcOrd="0" destOrd="0" presId="urn:microsoft.com/office/officeart/2005/8/layout/list1"/>
    <dgm:cxn modelId="{F44800B4-E762-4F7D-8443-E94F8EE2716A}" srcId="{8A85CA92-05BA-421D-BC43-2CB0E70705CE}" destId="{F4C67634-F147-4077-A7AE-5163A5282ADF}" srcOrd="4" destOrd="0" parTransId="{E08C55C2-DF8D-4811-87F7-0E770F7BD421}" sibTransId="{1C2B9551-0643-465E-B791-E2AF153C8C17}"/>
    <dgm:cxn modelId="{472ADBB6-318A-48E6-98AA-0A7D9C919875}" type="presOf" srcId="{7CE0C3BC-DA4B-4DBD-A42C-9C1C1453F8B4}" destId="{99A4DDEF-91A6-46C7-86DA-66EECB77ABEC}" srcOrd="1" destOrd="0" presId="urn:microsoft.com/office/officeart/2005/8/layout/list1"/>
    <dgm:cxn modelId="{F5BFD5C4-6BAC-423F-BE02-7C8660427586}" type="presOf" srcId="{7E0262A1-0968-4240-8E39-3102F64389BA}" destId="{FD750E4E-DAA5-4A36-9F19-C5FC9E48E2E2}" srcOrd="0" destOrd="0" presId="urn:microsoft.com/office/officeart/2005/8/layout/list1"/>
    <dgm:cxn modelId="{CA3C30A0-8C00-4835-A576-318872962B08}" type="presParOf" srcId="{ED332ACB-75B7-44D0-88E3-450330521DE3}" destId="{5F07C339-C178-4F2F-8179-EC3564FB060C}" srcOrd="0" destOrd="0" presId="urn:microsoft.com/office/officeart/2005/8/layout/list1"/>
    <dgm:cxn modelId="{7944335C-B693-4CB9-BA3B-6B62D3369F0A}" type="presParOf" srcId="{5F07C339-C178-4F2F-8179-EC3564FB060C}" destId="{B8E1F197-00CB-4768-9B84-E609FBB164B8}" srcOrd="0" destOrd="0" presId="urn:microsoft.com/office/officeart/2005/8/layout/list1"/>
    <dgm:cxn modelId="{7876077D-2008-49D4-9D83-945D47490525}" type="presParOf" srcId="{5F07C339-C178-4F2F-8179-EC3564FB060C}" destId="{1F4E662F-858B-439E-BAA5-E03CA7752384}" srcOrd="1" destOrd="0" presId="urn:microsoft.com/office/officeart/2005/8/layout/list1"/>
    <dgm:cxn modelId="{82EC3EA9-199E-4B6C-BF69-B7CE00BA9B96}" type="presParOf" srcId="{ED332ACB-75B7-44D0-88E3-450330521DE3}" destId="{2AA78EE0-8E9B-4AF1-BFE1-389BD926FEC7}" srcOrd="1" destOrd="0" presId="urn:microsoft.com/office/officeart/2005/8/layout/list1"/>
    <dgm:cxn modelId="{895B18E1-443B-4DEF-9FD3-CEDBCF52CF20}" type="presParOf" srcId="{ED332ACB-75B7-44D0-88E3-450330521DE3}" destId="{21EF6281-C2B3-48DB-8419-189BE54603BB}" srcOrd="2" destOrd="0" presId="urn:microsoft.com/office/officeart/2005/8/layout/list1"/>
    <dgm:cxn modelId="{A2BCA6E1-B088-4817-866E-71632291BFD0}" type="presParOf" srcId="{ED332ACB-75B7-44D0-88E3-450330521DE3}" destId="{1923F0DF-968F-4402-8290-7BC21B50ED8F}" srcOrd="3" destOrd="0" presId="urn:microsoft.com/office/officeart/2005/8/layout/list1"/>
    <dgm:cxn modelId="{091A905E-2BB1-45A1-B536-33BDE5D9A590}" type="presParOf" srcId="{ED332ACB-75B7-44D0-88E3-450330521DE3}" destId="{B3A9A4B2-37BB-4969-BCF1-6C24F53869CF}" srcOrd="4" destOrd="0" presId="urn:microsoft.com/office/officeart/2005/8/layout/list1"/>
    <dgm:cxn modelId="{7A28544D-ACBA-4D4C-9BFF-243F4656CE3A}" type="presParOf" srcId="{B3A9A4B2-37BB-4969-BCF1-6C24F53869CF}" destId="{8A63704C-95C8-461B-BB97-CE9C31DC087A}" srcOrd="0" destOrd="0" presId="urn:microsoft.com/office/officeart/2005/8/layout/list1"/>
    <dgm:cxn modelId="{1FA7E57F-7F24-4A21-B722-AD608886D6DA}" type="presParOf" srcId="{B3A9A4B2-37BB-4969-BCF1-6C24F53869CF}" destId="{8F85F2B6-2FF0-4617-8A55-1C4762AEBFBA}" srcOrd="1" destOrd="0" presId="urn:microsoft.com/office/officeart/2005/8/layout/list1"/>
    <dgm:cxn modelId="{90BB42FB-A5EC-4628-B8E0-CD1B90BBB595}" type="presParOf" srcId="{ED332ACB-75B7-44D0-88E3-450330521DE3}" destId="{5F11FF27-001B-430C-AC8B-791B55222F19}" srcOrd="5" destOrd="0" presId="urn:microsoft.com/office/officeart/2005/8/layout/list1"/>
    <dgm:cxn modelId="{612C5AB0-C7B6-4615-A317-88F4BBF3DEEC}" type="presParOf" srcId="{ED332ACB-75B7-44D0-88E3-450330521DE3}" destId="{6F4D5744-8EC0-446C-9A4B-EF7866361D25}" srcOrd="6" destOrd="0" presId="urn:microsoft.com/office/officeart/2005/8/layout/list1"/>
    <dgm:cxn modelId="{1B4E2766-D9B6-4EF9-A1DB-F2EEF67498A3}" type="presParOf" srcId="{ED332ACB-75B7-44D0-88E3-450330521DE3}" destId="{9532B3C1-324A-482C-A69A-6B98AADAF187}" srcOrd="7" destOrd="0" presId="urn:microsoft.com/office/officeart/2005/8/layout/list1"/>
    <dgm:cxn modelId="{B32DE4AE-408C-4978-9B74-8B9AD769ABBC}" type="presParOf" srcId="{ED332ACB-75B7-44D0-88E3-450330521DE3}" destId="{662DB85F-E8C8-4242-95BA-86A3A09CF58D}" srcOrd="8" destOrd="0" presId="urn:microsoft.com/office/officeart/2005/8/layout/list1"/>
    <dgm:cxn modelId="{991E896B-BFE3-431D-8696-13FD64478B61}" type="presParOf" srcId="{662DB85F-E8C8-4242-95BA-86A3A09CF58D}" destId="{FD750E4E-DAA5-4A36-9F19-C5FC9E48E2E2}" srcOrd="0" destOrd="0" presId="urn:microsoft.com/office/officeart/2005/8/layout/list1"/>
    <dgm:cxn modelId="{36D0908F-21E3-4548-9DAA-5575896EE227}" type="presParOf" srcId="{662DB85F-E8C8-4242-95BA-86A3A09CF58D}" destId="{AA46419F-1C22-4D38-BB4E-D19520ED6672}" srcOrd="1" destOrd="0" presId="urn:microsoft.com/office/officeart/2005/8/layout/list1"/>
    <dgm:cxn modelId="{A44D9371-7493-4934-907A-1D51E20D271E}" type="presParOf" srcId="{ED332ACB-75B7-44D0-88E3-450330521DE3}" destId="{9BD20581-E150-404C-811F-42252F9F8AA3}" srcOrd="9" destOrd="0" presId="urn:microsoft.com/office/officeart/2005/8/layout/list1"/>
    <dgm:cxn modelId="{2B5B0A32-0773-4DC3-8332-2473AA7D0DDA}" type="presParOf" srcId="{ED332ACB-75B7-44D0-88E3-450330521DE3}" destId="{B094FCBE-AACC-4B7D-B8FF-145759477B7B}" srcOrd="10" destOrd="0" presId="urn:microsoft.com/office/officeart/2005/8/layout/list1"/>
    <dgm:cxn modelId="{985C7288-B106-4477-BB75-F9DA0D384150}" type="presParOf" srcId="{ED332ACB-75B7-44D0-88E3-450330521DE3}" destId="{CEA02EC0-4E99-4C6B-85AC-215563AB29FF}" srcOrd="11" destOrd="0" presId="urn:microsoft.com/office/officeart/2005/8/layout/list1"/>
    <dgm:cxn modelId="{C2B7F4A3-4A53-442A-8AB3-6DD7E4B3DDFC}" type="presParOf" srcId="{ED332ACB-75B7-44D0-88E3-450330521DE3}" destId="{E5145969-EC4C-4DE2-891F-544E922B2DC2}" srcOrd="12" destOrd="0" presId="urn:microsoft.com/office/officeart/2005/8/layout/list1"/>
    <dgm:cxn modelId="{085E4B61-6342-4093-BDF0-CCE3C28B9C78}" type="presParOf" srcId="{E5145969-EC4C-4DE2-891F-544E922B2DC2}" destId="{5453EC71-2778-435C-B966-374690615208}" srcOrd="0" destOrd="0" presId="urn:microsoft.com/office/officeart/2005/8/layout/list1"/>
    <dgm:cxn modelId="{5CB447A0-1E6A-4D40-AA47-CF82B7A4377B}" type="presParOf" srcId="{E5145969-EC4C-4DE2-891F-544E922B2DC2}" destId="{3E0F2F71-7DE6-42CA-AB39-821B50AC0757}" srcOrd="1" destOrd="0" presId="urn:microsoft.com/office/officeart/2005/8/layout/list1"/>
    <dgm:cxn modelId="{B26E62C7-95D5-4A27-AE28-A509CAE5E805}" type="presParOf" srcId="{ED332ACB-75B7-44D0-88E3-450330521DE3}" destId="{80A4496F-3A5A-4509-909E-2709D89F969C}" srcOrd="13" destOrd="0" presId="urn:microsoft.com/office/officeart/2005/8/layout/list1"/>
    <dgm:cxn modelId="{3A15472D-C89B-4C25-99AF-2E6FCC4498BD}" type="presParOf" srcId="{ED332ACB-75B7-44D0-88E3-450330521DE3}" destId="{E9C2A9B3-6FA3-4410-B097-9011C01BBE85}" srcOrd="14" destOrd="0" presId="urn:microsoft.com/office/officeart/2005/8/layout/list1"/>
    <dgm:cxn modelId="{C2172662-F2DC-4177-86E8-F3970798C511}" type="presParOf" srcId="{ED332ACB-75B7-44D0-88E3-450330521DE3}" destId="{D9EFA551-E61C-4650-95C8-B734D7DE6390}" srcOrd="15" destOrd="0" presId="urn:microsoft.com/office/officeart/2005/8/layout/list1"/>
    <dgm:cxn modelId="{BCD4D9BC-4A7A-477D-898F-89E817E14931}" type="presParOf" srcId="{ED332ACB-75B7-44D0-88E3-450330521DE3}" destId="{6FA8C615-255A-40D5-817A-365F3F2A19FA}" srcOrd="16" destOrd="0" presId="urn:microsoft.com/office/officeart/2005/8/layout/list1"/>
    <dgm:cxn modelId="{0BB98BE2-4ADD-4108-8402-1629D060EF6B}" type="presParOf" srcId="{6FA8C615-255A-40D5-817A-365F3F2A19FA}" destId="{58F5FD15-F820-4616-A4B0-61136139E912}" srcOrd="0" destOrd="0" presId="urn:microsoft.com/office/officeart/2005/8/layout/list1"/>
    <dgm:cxn modelId="{5A3B357D-B14C-44A6-874A-0C1111AE3620}" type="presParOf" srcId="{6FA8C615-255A-40D5-817A-365F3F2A19FA}" destId="{256484ED-5061-43A5-A36E-C58F05A8EBA4}" srcOrd="1" destOrd="0" presId="urn:microsoft.com/office/officeart/2005/8/layout/list1"/>
    <dgm:cxn modelId="{FD2D24D4-F2ED-4222-A43F-A7B43051CA2C}" type="presParOf" srcId="{ED332ACB-75B7-44D0-88E3-450330521DE3}" destId="{F73C1C24-C39A-40C6-AE4D-56FB7D7B3B7D}" srcOrd="17" destOrd="0" presId="urn:microsoft.com/office/officeart/2005/8/layout/list1"/>
    <dgm:cxn modelId="{F5F7E553-EDB5-45D9-A80F-A31CC32E22F4}" type="presParOf" srcId="{ED332ACB-75B7-44D0-88E3-450330521DE3}" destId="{4F2124B6-F31B-4432-8F74-127F36DEF28E}" srcOrd="18" destOrd="0" presId="urn:microsoft.com/office/officeart/2005/8/layout/list1"/>
    <dgm:cxn modelId="{F320A567-B97D-4CA3-B72B-28E5205A4E2D}" type="presParOf" srcId="{ED332ACB-75B7-44D0-88E3-450330521DE3}" destId="{58D8E4C7-C2B4-4780-A3D1-7647FF79CD6B}" srcOrd="19" destOrd="0" presId="urn:microsoft.com/office/officeart/2005/8/layout/list1"/>
    <dgm:cxn modelId="{7F71516E-14D0-486E-A960-B18F8D56DB39}" type="presParOf" srcId="{ED332ACB-75B7-44D0-88E3-450330521DE3}" destId="{9E5EEA12-DC28-4AF9-B959-A9C3C396F47D}" srcOrd="20" destOrd="0" presId="urn:microsoft.com/office/officeart/2005/8/layout/list1"/>
    <dgm:cxn modelId="{F46BEBDD-2839-46A6-83CC-AEC23EC15271}" type="presParOf" srcId="{9E5EEA12-DC28-4AF9-B959-A9C3C396F47D}" destId="{71137D1C-29CC-4EBA-9BC8-304F91C1D1BB}" srcOrd="0" destOrd="0" presId="urn:microsoft.com/office/officeart/2005/8/layout/list1"/>
    <dgm:cxn modelId="{6AD4E4FA-D1B5-4F97-B078-AEBD3DFD92A6}" type="presParOf" srcId="{9E5EEA12-DC28-4AF9-B959-A9C3C396F47D}" destId="{99A4DDEF-91A6-46C7-86DA-66EECB77ABEC}" srcOrd="1" destOrd="0" presId="urn:microsoft.com/office/officeart/2005/8/layout/list1"/>
    <dgm:cxn modelId="{21DCBDAD-D087-451F-90BF-5F7397E7F189}" type="presParOf" srcId="{ED332ACB-75B7-44D0-88E3-450330521DE3}" destId="{C26CD18E-EF40-422E-96E8-6DB507B0D34E}" srcOrd="21" destOrd="0" presId="urn:microsoft.com/office/officeart/2005/8/layout/list1"/>
    <dgm:cxn modelId="{29FC3AB3-636E-4A35-ACDC-FB76387B9A98}" type="presParOf" srcId="{ED332ACB-75B7-44D0-88E3-450330521DE3}" destId="{CEB57DCC-D7D3-4941-9261-0FA2C79896D6}"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E81B87-8F7C-4A30-BCC7-6104E6A36819}"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n-US"/>
        </a:p>
      </dgm:t>
    </dgm:pt>
    <dgm:pt modelId="{32C5B4D2-9BD9-4264-A103-1D65CD86D59C}">
      <dgm:prSet phldrT="[Text]"/>
      <dgm:spPr/>
      <dgm:t>
        <a:bodyPr/>
        <a:lstStyle/>
        <a:p>
          <a:r>
            <a:rPr lang="en-US" dirty="0" smtClean="0"/>
            <a:t>Outreach</a:t>
          </a:r>
          <a:endParaRPr lang="en-US" dirty="0"/>
        </a:p>
      </dgm:t>
    </dgm:pt>
    <dgm:pt modelId="{89B38C59-E2A6-4024-B634-7A65614EADCC}" type="parTrans" cxnId="{B151DE8B-087F-46E3-B9A4-563FE61B1A39}">
      <dgm:prSet/>
      <dgm:spPr/>
      <dgm:t>
        <a:bodyPr/>
        <a:lstStyle/>
        <a:p>
          <a:endParaRPr lang="en-US"/>
        </a:p>
      </dgm:t>
    </dgm:pt>
    <dgm:pt modelId="{338DE3FC-F375-48F7-B09E-7EDA6F353EB0}" type="sibTrans" cxnId="{B151DE8B-087F-46E3-B9A4-563FE61B1A39}">
      <dgm:prSet/>
      <dgm:spPr/>
      <dgm:t>
        <a:bodyPr/>
        <a:lstStyle/>
        <a:p>
          <a:endParaRPr lang="en-US"/>
        </a:p>
      </dgm:t>
    </dgm:pt>
    <dgm:pt modelId="{3CAC913E-6EF3-4B10-89EF-2C4F7C968BE1}">
      <dgm:prSet phldrT="[Text]"/>
      <dgm:spPr/>
      <dgm:t>
        <a:bodyPr/>
        <a:lstStyle/>
        <a:p>
          <a:r>
            <a:rPr lang="en-US" dirty="0" smtClean="0"/>
            <a:t>Eligible but Unregistered</a:t>
          </a:r>
          <a:endParaRPr lang="en-US" dirty="0"/>
        </a:p>
      </dgm:t>
    </dgm:pt>
    <dgm:pt modelId="{9A5C27EB-4000-46CA-AD77-AECA7B052D7B}" type="parTrans" cxnId="{FB9762A2-60A7-449D-9A55-C365158D975E}">
      <dgm:prSet/>
      <dgm:spPr/>
      <dgm:t>
        <a:bodyPr/>
        <a:lstStyle/>
        <a:p>
          <a:endParaRPr lang="en-US"/>
        </a:p>
      </dgm:t>
    </dgm:pt>
    <dgm:pt modelId="{12397B16-A42C-40E5-ADEC-59582363A1A5}" type="sibTrans" cxnId="{FB9762A2-60A7-449D-9A55-C365158D975E}">
      <dgm:prSet/>
      <dgm:spPr/>
      <dgm:t>
        <a:bodyPr/>
        <a:lstStyle/>
        <a:p>
          <a:endParaRPr lang="en-US"/>
        </a:p>
      </dgm:t>
    </dgm:pt>
    <dgm:pt modelId="{D1F84EC1-A47F-40D1-ADF1-495A991DC9D5}">
      <dgm:prSet phldrT="[Text]"/>
      <dgm:spPr/>
      <dgm:t>
        <a:bodyPr/>
        <a:lstStyle/>
        <a:p>
          <a:r>
            <a:rPr lang="en-US" dirty="0" smtClean="0"/>
            <a:t>List Maintenance</a:t>
          </a:r>
          <a:endParaRPr lang="en-US" dirty="0"/>
        </a:p>
      </dgm:t>
    </dgm:pt>
    <dgm:pt modelId="{1A10C568-44D0-4377-A2F7-7A0CE93BA3D6}" type="parTrans" cxnId="{A8EC90D3-4E88-4301-A80E-FCD6FBBA5D31}">
      <dgm:prSet/>
      <dgm:spPr/>
      <dgm:t>
        <a:bodyPr/>
        <a:lstStyle/>
        <a:p>
          <a:endParaRPr lang="en-US"/>
        </a:p>
      </dgm:t>
    </dgm:pt>
    <dgm:pt modelId="{9A43A55D-D47E-4AE5-852E-91C239AE413F}" type="sibTrans" cxnId="{A8EC90D3-4E88-4301-A80E-FCD6FBBA5D31}">
      <dgm:prSet/>
      <dgm:spPr/>
      <dgm:t>
        <a:bodyPr/>
        <a:lstStyle/>
        <a:p>
          <a:endParaRPr lang="en-US"/>
        </a:p>
      </dgm:t>
    </dgm:pt>
    <dgm:pt modelId="{451B6139-D688-4433-AA86-1256EDCEB363}">
      <dgm:prSet phldrT="[Text]"/>
      <dgm:spPr/>
      <dgm:t>
        <a:bodyPr/>
        <a:lstStyle/>
        <a:p>
          <a:r>
            <a:rPr lang="en-US" dirty="0" smtClean="0"/>
            <a:t>In-state Movers</a:t>
          </a:r>
          <a:endParaRPr lang="en-US" dirty="0"/>
        </a:p>
      </dgm:t>
    </dgm:pt>
    <dgm:pt modelId="{AE920DB3-D6DC-472B-BEB7-4DD6414E6F59}" type="parTrans" cxnId="{998951F8-1293-454A-ABED-99832D0BBCBF}">
      <dgm:prSet/>
      <dgm:spPr/>
      <dgm:t>
        <a:bodyPr/>
        <a:lstStyle/>
        <a:p>
          <a:endParaRPr lang="en-US"/>
        </a:p>
      </dgm:t>
    </dgm:pt>
    <dgm:pt modelId="{A9E4CF83-8051-4A18-B1DC-F1D99EC6A0E0}" type="sibTrans" cxnId="{998951F8-1293-454A-ABED-99832D0BBCBF}">
      <dgm:prSet/>
      <dgm:spPr/>
      <dgm:t>
        <a:bodyPr/>
        <a:lstStyle/>
        <a:p>
          <a:endParaRPr lang="en-US"/>
        </a:p>
      </dgm:t>
    </dgm:pt>
    <dgm:pt modelId="{AECD3C87-9F85-40ED-AD7D-67CF85EFE682}">
      <dgm:prSet phldrT="[Text]"/>
      <dgm:spPr/>
      <dgm:t>
        <a:bodyPr/>
        <a:lstStyle/>
        <a:p>
          <a:r>
            <a:rPr lang="en-US" dirty="0" smtClean="0"/>
            <a:t>Cross-state Movers</a:t>
          </a:r>
        </a:p>
      </dgm:t>
    </dgm:pt>
    <dgm:pt modelId="{D79E9FC8-EE8F-48E3-A32C-413BDEE174FB}" type="parTrans" cxnId="{1D5C2363-87C3-4397-AFB5-9D8FAB753653}">
      <dgm:prSet/>
      <dgm:spPr/>
      <dgm:t>
        <a:bodyPr/>
        <a:lstStyle/>
        <a:p>
          <a:endParaRPr lang="en-US"/>
        </a:p>
      </dgm:t>
    </dgm:pt>
    <dgm:pt modelId="{EF2B539D-63AD-4165-8E27-7F0DC8D94916}" type="sibTrans" cxnId="{1D5C2363-87C3-4397-AFB5-9D8FAB753653}">
      <dgm:prSet/>
      <dgm:spPr/>
      <dgm:t>
        <a:bodyPr/>
        <a:lstStyle/>
        <a:p>
          <a:endParaRPr lang="en-US"/>
        </a:p>
      </dgm:t>
    </dgm:pt>
    <dgm:pt modelId="{27E1E6DA-11EE-4AE2-A18B-2A61168F08B1}">
      <dgm:prSet phldrT="[Text]"/>
      <dgm:spPr/>
      <dgm:t>
        <a:bodyPr/>
        <a:lstStyle/>
        <a:p>
          <a:r>
            <a:rPr lang="en-US" dirty="0" smtClean="0"/>
            <a:t>Deceased</a:t>
          </a:r>
        </a:p>
      </dgm:t>
    </dgm:pt>
    <dgm:pt modelId="{E451C0F9-1CFB-4571-A523-1BE45355604E}" type="parTrans" cxnId="{92899B44-8F3D-4A91-86A0-66030FD9895F}">
      <dgm:prSet/>
      <dgm:spPr/>
      <dgm:t>
        <a:bodyPr/>
        <a:lstStyle/>
        <a:p>
          <a:endParaRPr lang="en-US"/>
        </a:p>
      </dgm:t>
    </dgm:pt>
    <dgm:pt modelId="{2172B1EF-ED0C-46D0-BED3-4CC4C60A287F}" type="sibTrans" cxnId="{92899B44-8F3D-4A91-86A0-66030FD9895F}">
      <dgm:prSet/>
      <dgm:spPr/>
      <dgm:t>
        <a:bodyPr/>
        <a:lstStyle/>
        <a:p>
          <a:endParaRPr lang="en-US"/>
        </a:p>
      </dgm:t>
    </dgm:pt>
    <dgm:pt modelId="{4F6ACE9B-0583-4EE6-9BED-4E8A9FA8B12B}">
      <dgm:prSet phldrT="[Text]"/>
      <dgm:spPr/>
      <dgm:t>
        <a:bodyPr/>
        <a:lstStyle/>
        <a:p>
          <a:r>
            <a:rPr lang="en-US" dirty="0" smtClean="0"/>
            <a:t>In-state Duplicates</a:t>
          </a:r>
        </a:p>
      </dgm:t>
    </dgm:pt>
    <dgm:pt modelId="{989B1845-40E1-4FE5-BE9E-B0E3241029A8}" type="parTrans" cxnId="{8FFE2D94-91C1-4041-AD37-90D3A0E84210}">
      <dgm:prSet/>
      <dgm:spPr/>
      <dgm:t>
        <a:bodyPr/>
        <a:lstStyle/>
        <a:p>
          <a:endParaRPr lang="en-US"/>
        </a:p>
      </dgm:t>
    </dgm:pt>
    <dgm:pt modelId="{69C3E086-5671-411C-BF94-6D24D63F0C7A}" type="sibTrans" cxnId="{8FFE2D94-91C1-4041-AD37-90D3A0E84210}">
      <dgm:prSet/>
      <dgm:spPr/>
      <dgm:t>
        <a:bodyPr/>
        <a:lstStyle/>
        <a:p>
          <a:endParaRPr lang="en-US"/>
        </a:p>
      </dgm:t>
    </dgm:pt>
    <dgm:pt modelId="{F61A7481-74A8-4238-897C-72CCF2AE6D78}" type="pres">
      <dgm:prSet presAssocID="{7BE81B87-8F7C-4A30-BCC7-6104E6A36819}" presName="diagram" presStyleCnt="0">
        <dgm:presLayoutVars>
          <dgm:dir/>
          <dgm:animLvl val="lvl"/>
          <dgm:resizeHandles val="exact"/>
        </dgm:presLayoutVars>
      </dgm:prSet>
      <dgm:spPr/>
      <dgm:t>
        <a:bodyPr/>
        <a:lstStyle/>
        <a:p>
          <a:endParaRPr lang="en-US"/>
        </a:p>
      </dgm:t>
    </dgm:pt>
    <dgm:pt modelId="{33566705-3E97-47CC-B97F-7C851841C632}" type="pres">
      <dgm:prSet presAssocID="{32C5B4D2-9BD9-4264-A103-1D65CD86D59C}" presName="compNode" presStyleCnt="0"/>
      <dgm:spPr/>
    </dgm:pt>
    <dgm:pt modelId="{5B0A0B58-B2DB-45D7-AC0A-690A5054A98B}" type="pres">
      <dgm:prSet presAssocID="{32C5B4D2-9BD9-4264-A103-1D65CD86D59C}" presName="childRect" presStyleLbl="bgAcc1" presStyleIdx="0" presStyleCnt="2">
        <dgm:presLayoutVars>
          <dgm:bulletEnabled val="1"/>
        </dgm:presLayoutVars>
      </dgm:prSet>
      <dgm:spPr/>
      <dgm:t>
        <a:bodyPr/>
        <a:lstStyle/>
        <a:p>
          <a:endParaRPr lang="en-US"/>
        </a:p>
      </dgm:t>
    </dgm:pt>
    <dgm:pt modelId="{0E5025F0-3A12-4D3F-BB4D-A2ACB5C90FE3}" type="pres">
      <dgm:prSet presAssocID="{32C5B4D2-9BD9-4264-A103-1D65CD86D59C}" presName="parentText" presStyleLbl="node1" presStyleIdx="0" presStyleCnt="0">
        <dgm:presLayoutVars>
          <dgm:chMax val="0"/>
          <dgm:bulletEnabled val="1"/>
        </dgm:presLayoutVars>
      </dgm:prSet>
      <dgm:spPr/>
      <dgm:t>
        <a:bodyPr/>
        <a:lstStyle/>
        <a:p>
          <a:endParaRPr lang="en-US"/>
        </a:p>
      </dgm:t>
    </dgm:pt>
    <dgm:pt modelId="{1F71A701-A6EE-41F8-B97A-08C49E51FC54}" type="pres">
      <dgm:prSet presAssocID="{32C5B4D2-9BD9-4264-A103-1D65CD86D59C}" presName="parentRect" presStyleLbl="alignNode1" presStyleIdx="0" presStyleCnt="2"/>
      <dgm:spPr/>
      <dgm:t>
        <a:bodyPr/>
        <a:lstStyle/>
        <a:p>
          <a:endParaRPr lang="en-US"/>
        </a:p>
      </dgm:t>
    </dgm:pt>
    <dgm:pt modelId="{6B4E2A42-F683-4524-82EF-64B779D2604A}" type="pres">
      <dgm:prSet presAssocID="{32C5B4D2-9BD9-4264-A103-1D65CD86D59C}" presName="adorn" presStyleLbl="fgAccFollowNod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dgm:spPr>
    </dgm:pt>
    <dgm:pt modelId="{0AD4A890-801F-4B94-8A08-96097ABE76F2}" type="pres">
      <dgm:prSet presAssocID="{338DE3FC-F375-48F7-B09E-7EDA6F353EB0}" presName="sibTrans" presStyleLbl="sibTrans2D1" presStyleIdx="0" presStyleCnt="0"/>
      <dgm:spPr/>
      <dgm:t>
        <a:bodyPr/>
        <a:lstStyle/>
        <a:p>
          <a:endParaRPr lang="en-US"/>
        </a:p>
      </dgm:t>
    </dgm:pt>
    <dgm:pt modelId="{A9C3F51C-198D-456C-9D8B-6B9B8C836036}" type="pres">
      <dgm:prSet presAssocID="{D1F84EC1-A47F-40D1-ADF1-495A991DC9D5}" presName="compNode" presStyleCnt="0"/>
      <dgm:spPr/>
    </dgm:pt>
    <dgm:pt modelId="{2DD71883-1531-4ACB-92C6-EA444DEB3039}" type="pres">
      <dgm:prSet presAssocID="{D1F84EC1-A47F-40D1-ADF1-495A991DC9D5}" presName="childRect" presStyleLbl="bgAcc1" presStyleIdx="1" presStyleCnt="2">
        <dgm:presLayoutVars>
          <dgm:bulletEnabled val="1"/>
        </dgm:presLayoutVars>
      </dgm:prSet>
      <dgm:spPr/>
      <dgm:t>
        <a:bodyPr/>
        <a:lstStyle/>
        <a:p>
          <a:endParaRPr lang="en-US"/>
        </a:p>
      </dgm:t>
    </dgm:pt>
    <dgm:pt modelId="{8F37B546-ECE7-43CD-A2E8-C91DEAB602A7}" type="pres">
      <dgm:prSet presAssocID="{D1F84EC1-A47F-40D1-ADF1-495A991DC9D5}" presName="parentText" presStyleLbl="node1" presStyleIdx="0" presStyleCnt="0">
        <dgm:presLayoutVars>
          <dgm:chMax val="0"/>
          <dgm:bulletEnabled val="1"/>
        </dgm:presLayoutVars>
      </dgm:prSet>
      <dgm:spPr/>
      <dgm:t>
        <a:bodyPr/>
        <a:lstStyle/>
        <a:p>
          <a:endParaRPr lang="en-US"/>
        </a:p>
      </dgm:t>
    </dgm:pt>
    <dgm:pt modelId="{D68429A3-3720-4F2D-AEC4-D7855372B40F}" type="pres">
      <dgm:prSet presAssocID="{D1F84EC1-A47F-40D1-ADF1-495A991DC9D5}" presName="parentRect" presStyleLbl="alignNode1" presStyleIdx="1" presStyleCnt="2"/>
      <dgm:spPr/>
      <dgm:t>
        <a:bodyPr/>
        <a:lstStyle/>
        <a:p>
          <a:endParaRPr lang="en-US"/>
        </a:p>
      </dgm:t>
    </dgm:pt>
    <dgm:pt modelId="{4D35B948-C432-4304-A324-10CB00277750}" type="pres">
      <dgm:prSet presAssocID="{D1F84EC1-A47F-40D1-ADF1-495A991DC9D5}" presName="adorn" presStyleLbl="fgAccFollowNod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26000" r="-26000"/>
          </a:stretch>
        </a:blipFill>
      </dgm:spPr>
      <dgm:t>
        <a:bodyPr/>
        <a:lstStyle/>
        <a:p>
          <a:endParaRPr lang="en-US"/>
        </a:p>
      </dgm:t>
    </dgm:pt>
  </dgm:ptLst>
  <dgm:cxnLst>
    <dgm:cxn modelId="{DFAACF59-6FF2-4033-9177-B11206AFA65F}" type="presOf" srcId="{27E1E6DA-11EE-4AE2-A18B-2A61168F08B1}" destId="{2DD71883-1531-4ACB-92C6-EA444DEB3039}" srcOrd="0" destOrd="2" presId="urn:microsoft.com/office/officeart/2005/8/layout/bList2"/>
    <dgm:cxn modelId="{E9151655-CB0E-44EF-A7D5-65878E307ADD}" type="presOf" srcId="{32C5B4D2-9BD9-4264-A103-1D65CD86D59C}" destId="{0E5025F0-3A12-4D3F-BB4D-A2ACB5C90FE3}" srcOrd="0" destOrd="0" presId="urn:microsoft.com/office/officeart/2005/8/layout/bList2"/>
    <dgm:cxn modelId="{B151DE8B-087F-46E3-B9A4-563FE61B1A39}" srcId="{7BE81B87-8F7C-4A30-BCC7-6104E6A36819}" destId="{32C5B4D2-9BD9-4264-A103-1D65CD86D59C}" srcOrd="0" destOrd="0" parTransId="{89B38C59-E2A6-4024-B634-7A65614EADCC}" sibTransId="{338DE3FC-F375-48F7-B09E-7EDA6F353EB0}"/>
    <dgm:cxn modelId="{92899B44-8F3D-4A91-86A0-66030FD9895F}" srcId="{D1F84EC1-A47F-40D1-ADF1-495A991DC9D5}" destId="{27E1E6DA-11EE-4AE2-A18B-2A61168F08B1}" srcOrd="2" destOrd="0" parTransId="{E451C0F9-1CFB-4571-A523-1BE45355604E}" sibTransId="{2172B1EF-ED0C-46D0-BED3-4CC4C60A287F}"/>
    <dgm:cxn modelId="{F030B273-5CF3-49CD-93F8-741EA97766F5}" type="presOf" srcId="{AECD3C87-9F85-40ED-AD7D-67CF85EFE682}" destId="{2DD71883-1531-4ACB-92C6-EA444DEB3039}" srcOrd="0" destOrd="1" presId="urn:microsoft.com/office/officeart/2005/8/layout/bList2"/>
    <dgm:cxn modelId="{B441F4DA-9206-4E17-837A-2C1C95CDA21A}" type="presOf" srcId="{7BE81B87-8F7C-4A30-BCC7-6104E6A36819}" destId="{F61A7481-74A8-4238-897C-72CCF2AE6D78}" srcOrd="0" destOrd="0" presId="urn:microsoft.com/office/officeart/2005/8/layout/bList2"/>
    <dgm:cxn modelId="{5778E15F-8628-4152-9804-0256D5A9F3A7}" type="presOf" srcId="{4F6ACE9B-0583-4EE6-9BED-4E8A9FA8B12B}" destId="{2DD71883-1531-4ACB-92C6-EA444DEB3039}" srcOrd="0" destOrd="3" presId="urn:microsoft.com/office/officeart/2005/8/layout/bList2"/>
    <dgm:cxn modelId="{A8EC90D3-4E88-4301-A80E-FCD6FBBA5D31}" srcId="{7BE81B87-8F7C-4A30-BCC7-6104E6A36819}" destId="{D1F84EC1-A47F-40D1-ADF1-495A991DC9D5}" srcOrd="1" destOrd="0" parTransId="{1A10C568-44D0-4377-A2F7-7A0CE93BA3D6}" sibTransId="{9A43A55D-D47E-4AE5-852E-91C239AE413F}"/>
    <dgm:cxn modelId="{8FFE2D94-91C1-4041-AD37-90D3A0E84210}" srcId="{D1F84EC1-A47F-40D1-ADF1-495A991DC9D5}" destId="{4F6ACE9B-0583-4EE6-9BED-4E8A9FA8B12B}" srcOrd="3" destOrd="0" parTransId="{989B1845-40E1-4FE5-BE9E-B0E3241029A8}" sibTransId="{69C3E086-5671-411C-BF94-6D24D63F0C7A}"/>
    <dgm:cxn modelId="{34F8E415-DC67-4B2C-A2EB-F33F2E000465}" type="presOf" srcId="{451B6139-D688-4433-AA86-1256EDCEB363}" destId="{2DD71883-1531-4ACB-92C6-EA444DEB3039}" srcOrd="0" destOrd="0" presId="urn:microsoft.com/office/officeart/2005/8/layout/bList2"/>
    <dgm:cxn modelId="{922F16C3-51FD-4774-B737-0A6719A84F20}" type="presOf" srcId="{D1F84EC1-A47F-40D1-ADF1-495A991DC9D5}" destId="{D68429A3-3720-4F2D-AEC4-D7855372B40F}" srcOrd="1" destOrd="0" presId="urn:microsoft.com/office/officeart/2005/8/layout/bList2"/>
    <dgm:cxn modelId="{0F5ADE3A-A6BB-44A6-BA23-5BA5BECD01C8}" type="presOf" srcId="{D1F84EC1-A47F-40D1-ADF1-495A991DC9D5}" destId="{8F37B546-ECE7-43CD-A2E8-C91DEAB602A7}" srcOrd="0" destOrd="0" presId="urn:microsoft.com/office/officeart/2005/8/layout/bList2"/>
    <dgm:cxn modelId="{1D5C2363-87C3-4397-AFB5-9D8FAB753653}" srcId="{D1F84EC1-A47F-40D1-ADF1-495A991DC9D5}" destId="{AECD3C87-9F85-40ED-AD7D-67CF85EFE682}" srcOrd="1" destOrd="0" parTransId="{D79E9FC8-EE8F-48E3-A32C-413BDEE174FB}" sibTransId="{EF2B539D-63AD-4165-8E27-7F0DC8D94916}"/>
    <dgm:cxn modelId="{9F7AA5E4-34E7-42CB-8527-8839AF4E4DDE}" type="presOf" srcId="{338DE3FC-F375-48F7-B09E-7EDA6F353EB0}" destId="{0AD4A890-801F-4B94-8A08-96097ABE76F2}" srcOrd="0" destOrd="0" presId="urn:microsoft.com/office/officeart/2005/8/layout/bList2"/>
    <dgm:cxn modelId="{FB9762A2-60A7-449D-9A55-C365158D975E}" srcId="{32C5B4D2-9BD9-4264-A103-1D65CD86D59C}" destId="{3CAC913E-6EF3-4B10-89EF-2C4F7C968BE1}" srcOrd="0" destOrd="0" parTransId="{9A5C27EB-4000-46CA-AD77-AECA7B052D7B}" sibTransId="{12397B16-A42C-40E5-ADEC-59582363A1A5}"/>
    <dgm:cxn modelId="{7CEB84F7-75E3-4E80-A980-8DC3569CB460}" type="presOf" srcId="{3CAC913E-6EF3-4B10-89EF-2C4F7C968BE1}" destId="{5B0A0B58-B2DB-45D7-AC0A-690A5054A98B}" srcOrd="0" destOrd="0" presId="urn:microsoft.com/office/officeart/2005/8/layout/bList2"/>
    <dgm:cxn modelId="{998951F8-1293-454A-ABED-99832D0BBCBF}" srcId="{D1F84EC1-A47F-40D1-ADF1-495A991DC9D5}" destId="{451B6139-D688-4433-AA86-1256EDCEB363}" srcOrd="0" destOrd="0" parTransId="{AE920DB3-D6DC-472B-BEB7-4DD6414E6F59}" sibTransId="{A9E4CF83-8051-4A18-B1DC-F1D99EC6A0E0}"/>
    <dgm:cxn modelId="{0BBA1026-7748-4322-AB15-5C5BE4F3B03E}" type="presOf" srcId="{32C5B4D2-9BD9-4264-A103-1D65CD86D59C}" destId="{1F71A701-A6EE-41F8-B97A-08C49E51FC54}" srcOrd="1" destOrd="0" presId="urn:microsoft.com/office/officeart/2005/8/layout/bList2"/>
    <dgm:cxn modelId="{69ACCBA0-ECC7-4A35-BBA1-6132281F9398}" type="presParOf" srcId="{F61A7481-74A8-4238-897C-72CCF2AE6D78}" destId="{33566705-3E97-47CC-B97F-7C851841C632}" srcOrd="0" destOrd="0" presId="urn:microsoft.com/office/officeart/2005/8/layout/bList2"/>
    <dgm:cxn modelId="{DD3B9CC6-7D65-4266-ACEC-7EDBD1800922}" type="presParOf" srcId="{33566705-3E97-47CC-B97F-7C851841C632}" destId="{5B0A0B58-B2DB-45D7-AC0A-690A5054A98B}" srcOrd="0" destOrd="0" presId="urn:microsoft.com/office/officeart/2005/8/layout/bList2"/>
    <dgm:cxn modelId="{9EC8B9D3-5EFE-4CB1-8D94-BB43A41A06E2}" type="presParOf" srcId="{33566705-3E97-47CC-B97F-7C851841C632}" destId="{0E5025F0-3A12-4D3F-BB4D-A2ACB5C90FE3}" srcOrd="1" destOrd="0" presId="urn:microsoft.com/office/officeart/2005/8/layout/bList2"/>
    <dgm:cxn modelId="{F7EF9636-B70B-429D-BD15-5239D3FFA7C9}" type="presParOf" srcId="{33566705-3E97-47CC-B97F-7C851841C632}" destId="{1F71A701-A6EE-41F8-B97A-08C49E51FC54}" srcOrd="2" destOrd="0" presId="urn:microsoft.com/office/officeart/2005/8/layout/bList2"/>
    <dgm:cxn modelId="{D9C3AD5C-A6E5-497D-801C-27CEC2B60184}" type="presParOf" srcId="{33566705-3E97-47CC-B97F-7C851841C632}" destId="{6B4E2A42-F683-4524-82EF-64B779D2604A}" srcOrd="3" destOrd="0" presId="urn:microsoft.com/office/officeart/2005/8/layout/bList2"/>
    <dgm:cxn modelId="{9452E2BA-9A4B-49BB-9294-A036D3CD630A}" type="presParOf" srcId="{F61A7481-74A8-4238-897C-72CCF2AE6D78}" destId="{0AD4A890-801F-4B94-8A08-96097ABE76F2}" srcOrd="1" destOrd="0" presId="urn:microsoft.com/office/officeart/2005/8/layout/bList2"/>
    <dgm:cxn modelId="{00F99EF0-F658-43D4-ADD0-92E363504DBD}" type="presParOf" srcId="{F61A7481-74A8-4238-897C-72CCF2AE6D78}" destId="{A9C3F51C-198D-456C-9D8B-6B9B8C836036}" srcOrd="2" destOrd="0" presId="urn:microsoft.com/office/officeart/2005/8/layout/bList2"/>
    <dgm:cxn modelId="{48BCBC3A-0C21-45F6-AF8E-54D60EFDEF95}" type="presParOf" srcId="{A9C3F51C-198D-456C-9D8B-6B9B8C836036}" destId="{2DD71883-1531-4ACB-92C6-EA444DEB3039}" srcOrd="0" destOrd="0" presId="urn:microsoft.com/office/officeart/2005/8/layout/bList2"/>
    <dgm:cxn modelId="{FAE5EF33-0DDA-4519-A8AA-CF73B2B6D023}" type="presParOf" srcId="{A9C3F51C-198D-456C-9D8B-6B9B8C836036}" destId="{8F37B546-ECE7-43CD-A2E8-C91DEAB602A7}" srcOrd="1" destOrd="0" presId="urn:microsoft.com/office/officeart/2005/8/layout/bList2"/>
    <dgm:cxn modelId="{D1F74668-1A7B-435D-86DB-8FD593267C09}" type="presParOf" srcId="{A9C3F51C-198D-456C-9D8B-6B9B8C836036}" destId="{D68429A3-3720-4F2D-AEC4-D7855372B40F}" srcOrd="2" destOrd="0" presId="urn:microsoft.com/office/officeart/2005/8/layout/bList2"/>
    <dgm:cxn modelId="{42D7372D-61E6-45E7-991C-37EB2A881AD8}" type="presParOf" srcId="{A9C3F51C-198D-456C-9D8B-6B9B8C836036}" destId="{4D35B948-C432-4304-A324-10CB00277750}"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1AC000-7231-43D1-9A3E-6BB71E97092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B225971-D4C0-4AE3-8AB4-59281F0FF687}">
      <dgm:prSet phldrT="[Text]"/>
      <dgm:spPr/>
      <dgm:t>
        <a:bodyPr/>
        <a:lstStyle/>
        <a:p>
          <a:r>
            <a:rPr lang="en-US" dirty="0" smtClean="0"/>
            <a:t>In-state Movers</a:t>
          </a:r>
          <a:endParaRPr lang="en-US" dirty="0"/>
        </a:p>
      </dgm:t>
    </dgm:pt>
    <dgm:pt modelId="{D9E98A65-938D-49C1-9BBA-CE9192546215}" type="parTrans" cxnId="{86A2D5BD-9E3D-4D12-8584-90EF69BB8F25}">
      <dgm:prSet/>
      <dgm:spPr/>
      <dgm:t>
        <a:bodyPr/>
        <a:lstStyle/>
        <a:p>
          <a:endParaRPr lang="en-US"/>
        </a:p>
      </dgm:t>
    </dgm:pt>
    <dgm:pt modelId="{DEF92F60-B84E-4CF3-93DE-15FCE6A25335}" type="sibTrans" cxnId="{86A2D5BD-9E3D-4D12-8584-90EF69BB8F25}">
      <dgm:prSet/>
      <dgm:spPr/>
      <dgm:t>
        <a:bodyPr/>
        <a:lstStyle/>
        <a:p>
          <a:endParaRPr lang="en-US"/>
        </a:p>
      </dgm:t>
    </dgm:pt>
    <dgm:pt modelId="{F371B1F2-7469-4BC5-A16B-35962F181911}">
      <dgm:prSet phldrT="[Text]"/>
      <dgm:spPr/>
      <dgm:t>
        <a:bodyPr/>
        <a:lstStyle/>
        <a:p>
          <a:r>
            <a:rPr lang="en-US" dirty="0" smtClean="0"/>
            <a:t>DMV or NCOA record with newer address</a:t>
          </a:r>
          <a:endParaRPr lang="en-US" dirty="0"/>
        </a:p>
      </dgm:t>
    </dgm:pt>
    <dgm:pt modelId="{D80FE596-C9F0-46B5-A4F0-33C62D344B1C}" type="parTrans" cxnId="{2DE7786A-64FB-48ED-80DA-97D3C0035C70}">
      <dgm:prSet/>
      <dgm:spPr/>
      <dgm:t>
        <a:bodyPr/>
        <a:lstStyle/>
        <a:p>
          <a:endParaRPr lang="en-US"/>
        </a:p>
      </dgm:t>
    </dgm:pt>
    <dgm:pt modelId="{2C960D1F-84D5-468B-B191-32DE07CD12E3}" type="sibTrans" cxnId="{2DE7786A-64FB-48ED-80DA-97D3C0035C70}">
      <dgm:prSet/>
      <dgm:spPr/>
      <dgm:t>
        <a:bodyPr/>
        <a:lstStyle/>
        <a:p>
          <a:endParaRPr lang="en-US"/>
        </a:p>
      </dgm:t>
    </dgm:pt>
    <dgm:pt modelId="{1BC6ADCE-0E75-467E-A365-81FBCB59FDDB}">
      <dgm:prSet phldrT="[Text]"/>
      <dgm:spPr/>
      <dgm:t>
        <a:bodyPr/>
        <a:lstStyle/>
        <a:p>
          <a:r>
            <a:rPr lang="en-US" dirty="0" smtClean="0"/>
            <a:t>Cross-state Movers</a:t>
          </a:r>
          <a:endParaRPr lang="en-US" dirty="0"/>
        </a:p>
      </dgm:t>
    </dgm:pt>
    <dgm:pt modelId="{02A99980-5760-47F5-8FAA-977EF456413C}" type="parTrans" cxnId="{57F3A72D-F95B-4AB6-9DFF-AF07879835A7}">
      <dgm:prSet/>
      <dgm:spPr/>
      <dgm:t>
        <a:bodyPr/>
        <a:lstStyle/>
        <a:p>
          <a:endParaRPr lang="en-US"/>
        </a:p>
      </dgm:t>
    </dgm:pt>
    <dgm:pt modelId="{DED08B07-B8BF-4147-8B08-B1A711497C24}" type="sibTrans" cxnId="{57F3A72D-F95B-4AB6-9DFF-AF07879835A7}">
      <dgm:prSet/>
      <dgm:spPr/>
      <dgm:t>
        <a:bodyPr/>
        <a:lstStyle/>
        <a:p>
          <a:endParaRPr lang="en-US"/>
        </a:p>
      </dgm:t>
    </dgm:pt>
    <dgm:pt modelId="{C809110B-1008-42EA-9F31-B4D6BF51F28C}">
      <dgm:prSet phldrT="[Text]"/>
      <dgm:spPr/>
      <dgm:t>
        <a:bodyPr/>
        <a:lstStyle/>
        <a:p>
          <a:r>
            <a:rPr lang="en-US" dirty="0" smtClean="0"/>
            <a:t>Newer Voter or DMV or NCOA in another state</a:t>
          </a:r>
          <a:endParaRPr lang="en-US" dirty="0"/>
        </a:p>
      </dgm:t>
    </dgm:pt>
    <dgm:pt modelId="{5A7E097F-6840-409A-91B6-A3A46CFFF0D1}" type="parTrans" cxnId="{6E6A3011-D5AC-41F6-80FA-808FBA7EF7E6}">
      <dgm:prSet/>
      <dgm:spPr/>
      <dgm:t>
        <a:bodyPr/>
        <a:lstStyle/>
        <a:p>
          <a:endParaRPr lang="en-US"/>
        </a:p>
      </dgm:t>
    </dgm:pt>
    <dgm:pt modelId="{9FC53C3B-BC2F-4244-B29D-7F0ED28E9AFB}" type="sibTrans" cxnId="{6E6A3011-D5AC-41F6-80FA-808FBA7EF7E6}">
      <dgm:prSet/>
      <dgm:spPr/>
      <dgm:t>
        <a:bodyPr/>
        <a:lstStyle/>
        <a:p>
          <a:endParaRPr lang="en-US"/>
        </a:p>
      </dgm:t>
    </dgm:pt>
    <dgm:pt modelId="{549D0F81-27F9-4F0E-AC7F-A1D85C7F8EF7}">
      <dgm:prSet phldrT="[Text]"/>
      <dgm:spPr/>
      <dgm:t>
        <a:bodyPr/>
        <a:lstStyle/>
        <a:p>
          <a:r>
            <a:rPr lang="en-US" dirty="0" smtClean="0"/>
            <a:t>Deceased</a:t>
          </a:r>
          <a:endParaRPr lang="en-US" dirty="0"/>
        </a:p>
      </dgm:t>
    </dgm:pt>
    <dgm:pt modelId="{16D08761-E225-4833-8D93-5BE4E0BDC46F}" type="parTrans" cxnId="{E48FB946-C1F1-4CC8-9150-2FB225783D6C}">
      <dgm:prSet/>
      <dgm:spPr/>
      <dgm:t>
        <a:bodyPr/>
        <a:lstStyle/>
        <a:p>
          <a:endParaRPr lang="en-US"/>
        </a:p>
      </dgm:t>
    </dgm:pt>
    <dgm:pt modelId="{6F8DBCA5-7E7E-40D3-86A9-AAA82714245E}" type="sibTrans" cxnId="{E48FB946-C1F1-4CC8-9150-2FB225783D6C}">
      <dgm:prSet/>
      <dgm:spPr/>
      <dgm:t>
        <a:bodyPr/>
        <a:lstStyle/>
        <a:p>
          <a:endParaRPr lang="en-US"/>
        </a:p>
      </dgm:t>
    </dgm:pt>
    <dgm:pt modelId="{252E8147-7CB8-477E-8643-F684220598AA}">
      <dgm:prSet phldrT="[Text]"/>
      <dgm:spPr/>
      <dgm:t>
        <a:bodyPr/>
        <a:lstStyle/>
        <a:p>
          <a:r>
            <a:rPr lang="en-US" dirty="0" smtClean="0"/>
            <a:t>Match to Social Security Death Master list</a:t>
          </a:r>
          <a:endParaRPr lang="en-US" dirty="0"/>
        </a:p>
      </dgm:t>
    </dgm:pt>
    <dgm:pt modelId="{B089E0F9-9196-47D9-93A0-B60A131AA6EA}" type="parTrans" cxnId="{270EEC2A-E9C5-40E0-BB49-347DB7A2B7FB}">
      <dgm:prSet/>
      <dgm:spPr/>
      <dgm:t>
        <a:bodyPr/>
        <a:lstStyle/>
        <a:p>
          <a:endParaRPr lang="en-US"/>
        </a:p>
      </dgm:t>
    </dgm:pt>
    <dgm:pt modelId="{AC12589D-B4C0-450B-9ADC-40297CFB4E2E}" type="sibTrans" cxnId="{270EEC2A-E9C5-40E0-BB49-347DB7A2B7FB}">
      <dgm:prSet/>
      <dgm:spPr/>
      <dgm:t>
        <a:bodyPr/>
        <a:lstStyle/>
        <a:p>
          <a:endParaRPr lang="en-US"/>
        </a:p>
      </dgm:t>
    </dgm:pt>
    <dgm:pt modelId="{B3E368F6-BAA0-4EFB-99C8-CD0F419386D7}">
      <dgm:prSet phldrT="[Text]"/>
      <dgm:spPr/>
      <dgm:t>
        <a:bodyPr/>
        <a:lstStyle/>
        <a:p>
          <a:r>
            <a:rPr lang="en-US" dirty="0" smtClean="0"/>
            <a:t>In-state Duplicates</a:t>
          </a:r>
          <a:endParaRPr lang="en-US" dirty="0"/>
        </a:p>
      </dgm:t>
    </dgm:pt>
    <dgm:pt modelId="{7F4A0B76-92F4-4C29-A52B-EE409B955C52}" type="parTrans" cxnId="{0FEC380A-7D2C-403C-A872-A06CEE9FDAA0}">
      <dgm:prSet/>
      <dgm:spPr/>
      <dgm:t>
        <a:bodyPr/>
        <a:lstStyle/>
        <a:p>
          <a:endParaRPr lang="en-US"/>
        </a:p>
      </dgm:t>
    </dgm:pt>
    <dgm:pt modelId="{385F357E-E940-4082-87A7-CD37898FC98B}" type="sibTrans" cxnId="{0FEC380A-7D2C-403C-A872-A06CEE9FDAA0}">
      <dgm:prSet/>
      <dgm:spPr/>
      <dgm:t>
        <a:bodyPr/>
        <a:lstStyle/>
        <a:p>
          <a:endParaRPr lang="en-US"/>
        </a:p>
      </dgm:t>
    </dgm:pt>
    <dgm:pt modelId="{AED5C155-FBB6-4F58-9B02-FAC01AD8E9F0}" type="pres">
      <dgm:prSet presAssocID="{BC1AC000-7231-43D1-9A3E-6BB71E970920}" presName="linear" presStyleCnt="0">
        <dgm:presLayoutVars>
          <dgm:animLvl val="lvl"/>
          <dgm:resizeHandles val="exact"/>
        </dgm:presLayoutVars>
      </dgm:prSet>
      <dgm:spPr/>
      <dgm:t>
        <a:bodyPr/>
        <a:lstStyle/>
        <a:p>
          <a:endParaRPr lang="en-US"/>
        </a:p>
      </dgm:t>
    </dgm:pt>
    <dgm:pt modelId="{9A5D0063-1A38-45F4-9D10-B6823B1967E5}" type="pres">
      <dgm:prSet presAssocID="{EB225971-D4C0-4AE3-8AB4-59281F0FF687}" presName="parentText" presStyleLbl="node1" presStyleIdx="0" presStyleCnt="4">
        <dgm:presLayoutVars>
          <dgm:chMax val="0"/>
          <dgm:bulletEnabled val="1"/>
        </dgm:presLayoutVars>
      </dgm:prSet>
      <dgm:spPr/>
      <dgm:t>
        <a:bodyPr/>
        <a:lstStyle/>
        <a:p>
          <a:endParaRPr lang="en-US"/>
        </a:p>
      </dgm:t>
    </dgm:pt>
    <dgm:pt modelId="{7D36CD2C-E003-4CC8-BDC1-FD9EBFF6554C}" type="pres">
      <dgm:prSet presAssocID="{EB225971-D4C0-4AE3-8AB4-59281F0FF687}" presName="childText" presStyleLbl="revTx" presStyleIdx="0" presStyleCnt="3">
        <dgm:presLayoutVars>
          <dgm:bulletEnabled val="1"/>
        </dgm:presLayoutVars>
      </dgm:prSet>
      <dgm:spPr/>
      <dgm:t>
        <a:bodyPr/>
        <a:lstStyle/>
        <a:p>
          <a:endParaRPr lang="en-US"/>
        </a:p>
      </dgm:t>
    </dgm:pt>
    <dgm:pt modelId="{424201ED-01D9-4058-AA81-E7A816DEF69F}" type="pres">
      <dgm:prSet presAssocID="{1BC6ADCE-0E75-467E-A365-81FBCB59FDDB}" presName="parentText" presStyleLbl="node1" presStyleIdx="1" presStyleCnt="4">
        <dgm:presLayoutVars>
          <dgm:chMax val="0"/>
          <dgm:bulletEnabled val="1"/>
        </dgm:presLayoutVars>
      </dgm:prSet>
      <dgm:spPr/>
      <dgm:t>
        <a:bodyPr/>
        <a:lstStyle/>
        <a:p>
          <a:endParaRPr lang="en-US"/>
        </a:p>
      </dgm:t>
    </dgm:pt>
    <dgm:pt modelId="{A77EB7BF-3AB2-41EF-BB1D-36CFECC29643}" type="pres">
      <dgm:prSet presAssocID="{1BC6ADCE-0E75-467E-A365-81FBCB59FDDB}" presName="childText" presStyleLbl="revTx" presStyleIdx="1" presStyleCnt="3">
        <dgm:presLayoutVars>
          <dgm:bulletEnabled val="1"/>
        </dgm:presLayoutVars>
      </dgm:prSet>
      <dgm:spPr/>
      <dgm:t>
        <a:bodyPr/>
        <a:lstStyle/>
        <a:p>
          <a:endParaRPr lang="en-US"/>
        </a:p>
      </dgm:t>
    </dgm:pt>
    <dgm:pt modelId="{81718BAB-D03B-4247-A802-46F0CBC07F7D}" type="pres">
      <dgm:prSet presAssocID="{549D0F81-27F9-4F0E-AC7F-A1D85C7F8EF7}" presName="parentText" presStyleLbl="node1" presStyleIdx="2" presStyleCnt="4">
        <dgm:presLayoutVars>
          <dgm:chMax val="0"/>
          <dgm:bulletEnabled val="1"/>
        </dgm:presLayoutVars>
      </dgm:prSet>
      <dgm:spPr/>
      <dgm:t>
        <a:bodyPr/>
        <a:lstStyle/>
        <a:p>
          <a:endParaRPr lang="en-US"/>
        </a:p>
      </dgm:t>
    </dgm:pt>
    <dgm:pt modelId="{191E04DE-EC49-418A-B137-B6BE6B8BE33C}" type="pres">
      <dgm:prSet presAssocID="{549D0F81-27F9-4F0E-AC7F-A1D85C7F8EF7}" presName="childText" presStyleLbl="revTx" presStyleIdx="2" presStyleCnt="3">
        <dgm:presLayoutVars>
          <dgm:bulletEnabled val="1"/>
        </dgm:presLayoutVars>
      </dgm:prSet>
      <dgm:spPr/>
      <dgm:t>
        <a:bodyPr/>
        <a:lstStyle/>
        <a:p>
          <a:endParaRPr lang="en-US"/>
        </a:p>
      </dgm:t>
    </dgm:pt>
    <dgm:pt modelId="{9063266E-EF72-4B3F-9FA7-23BBA4004280}" type="pres">
      <dgm:prSet presAssocID="{B3E368F6-BAA0-4EFB-99C8-CD0F419386D7}" presName="parentText" presStyleLbl="node1" presStyleIdx="3" presStyleCnt="4">
        <dgm:presLayoutVars>
          <dgm:chMax val="0"/>
          <dgm:bulletEnabled val="1"/>
        </dgm:presLayoutVars>
      </dgm:prSet>
      <dgm:spPr/>
      <dgm:t>
        <a:bodyPr/>
        <a:lstStyle/>
        <a:p>
          <a:endParaRPr lang="en-US"/>
        </a:p>
      </dgm:t>
    </dgm:pt>
  </dgm:ptLst>
  <dgm:cxnLst>
    <dgm:cxn modelId="{2DE7786A-64FB-48ED-80DA-97D3C0035C70}" srcId="{EB225971-D4C0-4AE3-8AB4-59281F0FF687}" destId="{F371B1F2-7469-4BC5-A16B-35962F181911}" srcOrd="0" destOrd="0" parTransId="{D80FE596-C9F0-46B5-A4F0-33C62D344B1C}" sibTransId="{2C960D1F-84D5-468B-B191-32DE07CD12E3}"/>
    <dgm:cxn modelId="{270EEC2A-E9C5-40E0-BB49-347DB7A2B7FB}" srcId="{549D0F81-27F9-4F0E-AC7F-A1D85C7F8EF7}" destId="{252E8147-7CB8-477E-8643-F684220598AA}" srcOrd="0" destOrd="0" parTransId="{B089E0F9-9196-47D9-93A0-B60A131AA6EA}" sibTransId="{AC12589D-B4C0-450B-9ADC-40297CFB4E2E}"/>
    <dgm:cxn modelId="{D51EE2E9-96E3-4FD3-A5FA-4BC06458EB69}" type="presOf" srcId="{B3E368F6-BAA0-4EFB-99C8-CD0F419386D7}" destId="{9063266E-EF72-4B3F-9FA7-23BBA4004280}" srcOrd="0" destOrd="0" presId="urn:microsoft.com/office/officeart/2005/8/layout/vList2"/>
    <dgm:cxn modelId="{44085A88-6290-4C33-9A38-F55B4BDBCE78}" type="presOf" srcId="{EB225971-D4C0-4AE3-8AB4-59281F0FF687}" destId="{9A5D0063-1A38-45F4-9D10-B6823B1967E5}" srcOrd="0" destOrd="0" presId="urn:microsoft.com/office/officeart/2005/8/layout/vList2"/>
    <dgm:cxn modelId="{D7483FC2-B573-491F-A0BF-ED0F2EF6906A}" type="presOf" srcId="{BC1AC000-7231-43D1-9A3E-6BB71E970920}" destId="{AED5C155-FBB6-4F58-9B02-FAC01AD8E9F0}" srcOrd="0" destOrd="0" presId="urn:microsoft.com/office/officeart/2005/8/layout/vList2"/>
    <dgm:cxn modelId="{92D6ECC5-E2D7-47F4-A733-71BFBF11B58E}" type="presOf" srcId="{C809110B-1008-42EA-9F31-B4D6BF51F28C}" destId="{A77EB7BF-3AB2-41EF-BB1D-36CFECC29643}" srcOrd="0" destOrd="0" presId="urn:microsoft.com/office/officeart/2005/8/layout/vList2"/>
    <dgm:cxn modelId="{3837F303-B452-4A5C-B5A8-9E26BE692E1D}" type="presOf" srcId="{F371B1F2-7469-4BC5-A16B-35962F181911}" destId="{7D36CD2C-E003-4CC8-BDC1-FD9EBFF6554C}" srcOrd="0" destOrd="0" presId="urn:microsoft.com/office/officeart/2005/8/layout/vList2"/>
    <dgm:cxn modelId="{6E6A3011-D5AC-41F6-80FA-808FBA7EF7E6}" srcId="{1BC6ADCE-0E75-467E-A365-81FBCB59FDDB}" destId="{C809110B-1008-42EA-9F31-B4D6BF51F28C}" srcOrd="0" destOrd="0" parTransId="{5A7E097F-6840-409A-91B6-A3A46CFFF0D1}" sibTransId="{9FC53C3B-BC2F-4244-B29D-7F0ED28E9AFB}"/>
    <dgm:cxn modelId="{86A2D5BD-9E3D-4D12-8584-90EF69BB8F25}" srcId="{BC1AC000-7231-43D1-9A3E-6BB71E970920}" destId="{EB225971-D4C0-4AE3-8AB4-59281F0FF687}" srcOrd="0" destOrd="0" parTransId="{D9E98A65-938D-49C1-9BBA-CE9192546215}" sibTransId="{DEF92F60-B84E-4CF3-93DE-15FCE6A25335}"/>
    <dgm:cxn modelId="{57F3A72D-F95B-4AB6-9DFF-AF07879835A7}" srcId="{BC1AC000-7231-43D1-9A3E-6BB71E970920}" destId="{1BC6ADCE-0E75-467E-A365-81FBCB59FDDB}" srcOrd="1" destOrd="0" parTransId="{02A99980-5760-47F5-8FAA-977EF456413C}" sibTransId="{DED08B07-B8BF-4147-8B08-B1A711497C24}"/>
    <dgm:cxn modelId="{C4DD5D80-57DF-4664-BB76-E92F10FF1418}" type="presOf" srcId="{549D0F81-27F9-4F0E-AC7F-A1D85C7F8EF7}" destId="{81718BAB-D03B-4247-A802-46F0CBC07F7D}" srcOrd="0" destOrd="0" presId="urn:microsoft.com/office/officeart/2005/8/layout/vList2"/>
    <dgm:cxn modelId="{0FEC380A-7D2C-403C-A872-A06CEE9FDAA0}" srcId="{BC1AC000-7231-43D1-9A3E-6BB71E970920}" destId="{B3E368F6-BAA0-4EFB-99C8-CD0F419386D7}" srcOrd="3" destOrd="0" parTransId="{7F4A0B76-92F4-4C29-A52B-EE409B955C52}" sibTransId="{385F357E-E940-4082-87A7-CD37898FC98B}"/>
    <dgm:cxn modelId="{5FE1DFD6-140F-45DC-A381-0760BE6BA4E6}" type="presOf" srcId="{252E8147-7CB8-477E-8643-F684220598AA}" destId="{191E04DE-EC49-418A-B137-B6BE6B8BE33C}" srcOrd="0" destOrd="0" presId="urn:microsoft.com/office/officeart/2005/8/layout/vList2"/>
    <dgm:cxn modelId="{3D0D3137-2714-4A44-83C8-A7AB3E3A64E2}" type="presOf" srcId="{1BC6ADCE-0E75-467E-A365-81FBCB59FDDB}" destId="{424201ED-01D9-4058-AA81-E7A816DEF69F}" srcOrd="0" destOrd="0" presId="urn:microsoft.com/office/officeart/2005/8/layout/vList2"/>
    <dgm:cxn modelId="{E48FB946-C1F1-4CC8-9150-2FB225783D6C}" srcId="{BC1AC000-7231-43D1-9A3E-6BB71E970920}" destId="{549D0F81-27F9-4F0E-AC7F-A1D85C7F8EF7}" srcOrd="2" destOrd="0" parTransId="{16D08761-E225-4833-8D93-5BE4E0BDC46F}" sibTransId="{6F8DBCA5-7E7E-40D3-86A9-AAA82714245E}"/>
    <dgm:cxn modelId="{6D2FBEA0-884F-4152-BC64-22740E132CE3}" type="presParOf" srcId="{AED5C155-FBB6-4F58-9B02-FAC01AD8E9F0}" destId="{9A5D0063-1A38-45F4-9D10-B6823B1967E5}" srcOrd="0" destOrd="0" presId="urn:microsoft.com/office/officeart/2005/8/layout/vList2"/>
    <dgm:cxn modelId="{50BF6612-1B1B-4D10-99B3-CA78A0510B94}" type="presParOf" srcId="{AED5C155-FBB6-4F58-9B02-FAC01AD8E9F0}" destId="{7D36CD2C-E003-4CC8-BDC1-FD9EBFF6554C}" srcOrd="1" destOrd="0" presId="urn:microsoft.com/office/officeart/2005/8/layout/vList2"/>
    <dgm:cxn modelId="{D6D3DB65-4C3E-432C-805C-17F47B0CB500}" type="presParOf" srcId="{AED5C155-FBB6-4F58-9B02-FAC01AD8E9F0}" destId="{424201ED-01D9-4058-AA81-E7A816DEF69F}" srcOrd="2" destOrd="0" presId="urn:microsoft.com/office/officeart/2005/8/layout/vList2"/>
    <dgm:cxn modelId="{2A0EF4BD-7001-4FE7-A5B2-0BF732819D14}" type="presParOf" srcId="{AED5C155-FBB6-4F58-9B02-FAC01AD8E9F0}" destId="{A77EB7BF-3AB2-41EF-BB1D-36CFECC29643}" srcOrd="3" destOrd="0" presId="urn:microsoft.com/office/officeart/2005/8/layout/vList2"/>
    <dgm:cxn modelId="{C501FE4B-0C37-49E5-9CCF-0E3E1F073E5F}" type="presParOf" srcId="{AED5C155-FBB6-4F58-9B02-FAC01AD8E9F0}" destId="{81718BAB-D03B-4247-A802-46F0CBC07F7D}" srcOrd="4" destOrd="0" presId="urn:microsoft.com/office/officeart/2005/8/layout/vList2"/>
    <dgm:cxn modelId="{C45A4A86-1372-4885-B7F2-279016518DB5}" type="presParOf" srcId="{AED5C155-FBB6-4F58-9B02-FAC01AD8E9F0}" destId="{191E04DE-EC49-418A-B137-B6BE6B8BE33C}" srcOrd="5" destOrd="0" presId="urn:microsoft.com/office/officeart/2005/8/layout/vList2"/>
    <dgm:cxn modelId="{D33AF5DD-BDED-4BCD-BACB-DC012BE8C925}" type="presParOf" srcId="{AED5C155-FBB6-4F58-9B02-FAC01AD8E9F0}" destId="{9063266E-EF72-4B3F-9FA7-23BBA400428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122F52D-7A56-4411-9994-5C73CB039A69}"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58B050C1-D2A6-4E42-9FB8-2009962503E2}">
      <dgm:prSet phldrT="[Text]" custT="1"/>
      <dgm:spPr>
        <a:solidFill>
          <a:schemeClr val="accent6">
            <a:lumMod val="60000"/>
            <a:lumOff val="40000"/>
          </a:schemeClr>
        </a:solidFill>
      </dgm:spPr>
      <dgm:t>
        <a:bodyPr/>
        <a:lstStyle/>
        <a:p>
          <a:r>
            <a:rPr lang="en-US" sz="2400" dirty="0" smtClean="0"/>
            <a:t>DMV</a:t>
          </a:r>
          <a:endParaRPr lang="en-US" sz="2400" dirty="0"/>
        </a:p>
      </dgm:t>
    </dgm:pt>
    <dgm:pt modelId="{62A70E36-B3BF-4AD7-ACBA-19BB8F258C3B}" type="parTrans" cxnId="{54E42C9C-F707-49FF-968B-BB4F6FFEE78C}">
      <dgm:prSet/>
      <dgm:spPr/>
      <dgm:t>
        <a:bodyPr/>
        <a:lstStyle/>
        <a:p>
          <a:endParaRPr lang="en-US"/>
        </a:p>
      </dgm:t>
    </dgm:pt>
    <dgm:pt modelId="{E8F13BA2-59E5-41C7-B4E5-6503F61DB1AC}" type="sibTrans" cxnId="{54E42C9C-F707-49FF-968B-BB4F6FFEE78C}">
      <dgm:prSet/>
      <dgm:spPr/>
      <dgm:t>
        <a:bodyPr/>
        <a:lstStyle/>
        <a:p>
          <a:endParaRPr lang="en-US"/>
        </a:p>
      </dgm:t>
    </dgm:pt>
    <dgm:pt modelId="{4E5880C2-9845-4E0A-995E-FE43BC521363}">
      <dgm:prSet phldrT="[Text]" custT="1"/>
      <dgm:spPr>
        <a:solidFill>
          <a:schemeClr val="accent1">
            <a:lumMod val="60000"/>
            <a:lumOff val="40000"/>
          </a:schemeClr>
        </a:solidFill>
      </dgm:spPr>
      <dgm:t>
        <a:bodyPr/>
        <a:lstStyle/>
        <a:p>
          <a:r>
            <a:rPr lang="en-US" sz="2000" dirty="0" smtClean="0"/>
            <a:t>Voters</a:t>
          </a:r>
          <a:endParaRPr lang="en-US" sz="2000" dirty="0"/>
        </a:p>
      </dgm:t>
    </dgm:pt>
    <dgm:pt modelId="{76F945C3-CF40-43B8-AF99-E672BAAC60F0}" type="parTrans" cxnId="{4077A104-D387-43DC-B214-5C215DF0318A}">
      <dgm:prSet/>
      <dgm:spPr/>
      <dgm:t>
        <a:bodyPr/>
        <a:lstStyle/>
        <a:p>
          <a:endParaRPr lang="en-US"/>
        </a:p>
      </dgm:t>
    </dgm:pt>
    <dgm:pt modelId="{FA2BF2D5-C4A7-4A85-B68F-1BC3EB135D75}" type="sibTrans" cxnId="{4077A104-D387-43DC-B214-5C215DF0318A}">
      <dgm:prSet/>
      <dgm:spPr/>
      <dgm:t>
        <a:bodyPr/>
        <a:lstStyle/>
        <a:p>
          <a:endParaRPr lang="en-US"/>
        </a:p>
      </dgm:t>
    </dgm:pt>
    <dgm:pt modelId="{979A1649-8B7B-4AEF-BD19-ABF169F64C5A}" type="pres">
      <dgm:prSet presAssocID="{3122F52D-7A56-4411-9994-5C73CB039A69}" presName="Name0" presStyleCnt="0">
        <dgm:presLayoutVars>
          <dgm:chMax val="7"/>
          <dgm:resizeHandles val="exact"/>
        </dgm:presLayoutVars>
      </dgm:prSet>
      <dgm:spPr/>
      <dgm:t>
        <a:bodyPr/>
        <a:lstStyle/>
        <a:p>
          <a:endParaRPr lang="en-US"/>
        </a:p>
      </dgm:t>
    </dgm:pt>
    <dgm:pt modelId="{C17BEA6B-2658-4FDD-9853-FAE95AE34F34}" type="pres">
      <dgm:prSet presAssocID="{3122F52D-7A56-4411-9994-5C73CB039A69}" presName="comp1" presStyleCnt="0"/>
      <dgm:spPr/>
    </dgm:pt>
    <dgm:pt modelId="{7F9A72AE-2910-4F6F-AE7B-DF991D7B7DFF}" type="pres">
      <dgm:prSet presAssocID="{3122F52D-7A56-4411-9994-5C73CB039A69}" presName="circle1" presStyleLbl="node1" presStyleIdx="0" presStyleCnt="2"/>
      <dgm:spPr/>
      <dgm:t>
        <a:bodyPr/>
        <a:lstStyle/>
        <a:p>
          <a:endParaRPr lang="en-US"/>
        </a:p>
      </dgm:t>
    </dgm:pt>
    <dgm:pt modelId="{EB7A7882-F0C6-4438-89EE-13CC0DE7420B}" type="pres">
      <dgm:prSet presAssocID="{3122F52D-7A56-4411-9994-5C73CB039A69}" presName="c1text" presStyleLbl="node1" presStyleIdx="0" presStyleCnt="2">
        <dgm:presLayoutVars>
          <dgm:bulletEnabled val="1"/>
        </dgm:presLayoutVars>
      </dgm:prSet>
      <dgm:spPr/>
      <dgm:t>
        <a:bodyPr/>
        <a:lstStyle/>
        <a:p>
          <a:endParaRPr lang="en-US"/>
        </a:p>
      </dgm:t>
    </dgm:pt>
    <dgm:pt modelId="{0480BE21-731B-4ED1-AC52-7ED7BDDACE37}" type="pres">
      <dgm:prSet presAssocID="{3122F52D-7A56-4411-9994-5C73CB039A69}" presName="comp2" presStyleCnt="0"/>
      <dgm:spPr/>
    </dgm:pt>
    <dgm:pt modelId="{A2CA0F11-AE13-41A7-8B18-B6B13AFB5C54}" type="pres">
      <dgm:prSet presAssocID="{3122F52D-7A56-4411-9994-5C73CB039A69}" presName="circle2" presStyleLbl="node1" presStyleIdx="1" presStyleCnt="2" custLinFactNeighborX="19056" custLinFactNeighborY="-569"/>
      <dgm:spPr/>
      <dgm:t>
        <a:bodyPr/>
        <a:lstStyle/>
        <a:p>
          <a:endParaRPr lang="en-US"/>
        </a:p>
      </dgm:t>
    </dgm:pt>
    <dgm:pt modelId="{B8D06DE5-20BF-4588-A94B-54ADC89C9DDF}" type="pres">
      <dgm:prSet presAssocID="{3122F52D-7A56-4411-9994-5C73CB039A69}" presName="c2text" presStyleLbl="node1" presStyleIdx="1" presStyleCnt="2">
        <dgm:presLayoutVars>
          <dgm:bulletEnabled val="1"/>
        </dgm:presLayoutVars>
      </dgm:prSet>
      <dgm:spPr/>
      <dgm:t>
        <a:bodyPr/>
        <a:lstStyle/>
        <a:p>
          <a:endParaRPr lang="en-US"/>
        </a:p>
      </dgm:t>
    </dgm:pt>
  </dgm:ptLst>
  <dgm:cxnLst>
    <dgm:cxn modelId="{FE434C7B-4F0D-43E1-B240-C838BB472F40}" type="presOf" srcId="{4E5880C2-9845-4E0A-995E-FE43BC521363}" destId="{B8D06DE5-20BF-4588-A94B-54ADC89C9DDF}" srcOrd="1" destOrd="0" presId="urn:microsoft.com/office/officeart/2005/8/layout/venn2"/>
    <dgm:cxn modelId="{4077A104-D387-43DC-B214-5C215DF0318A}" srcId="{3122F52D-7A56-4411-9994-5C73CB039A69}" destId="{4E5880C2-9845-4E0A-995E-FE43BC521363}" srcOrd="1" destOrd="0" parTransId="{76F945C3-CF40-43B8-AF99-E672BAAC60F0}" sibTransId="{FA2BF2D5-C4A7-4A85-B68F-1BC3EB135D75}"/>
    <dgm:cxn modelId="{7F672BEC-AFAB-4B9B-B2A0-7191CC8A043A}" type="presOf" srcId="{58B050C1-D2A6-4E42-9FB8-2009962503E2}" destId="{EB7A7882-F0C6-4438-89EE-13CC0DE7420B}" srcOrd="1" destOrd="0" presId="urn:microsoft.com/office/officeart/2005/8/layout/venn2"/>
    <dgm:cxn modelId="{54E42C9C-F707-49FF-968B-BB4F6FFEE78C}" srcId="{3122F52D-7A56-4411-9994-5C73CB039A69}" destId="{58B050C1-D2A6-4E42-9FB8-2009962503E2}" srcOrd="0" destOrd="0" parTransId="{62A70E36-B3BF-4AD7-ACBA-19BB8F258C3B}" sibTransId="{E8F13BA2-59E5-41C7-B4E5-6503F61DB1AC}"/>
    <dgm:cxn modelId="{20BC1D5C-C4AA-489D-8580-BA6851E78257}" type="presOf" srcId="{3122F52D-7A56-4411-9994-5C73CB039A69}" destId="{979A1649-8B7B-4AEF-BD19-ABF169F64C5A}" srcOrd="0" destOrd="0" presId="urn:microsoft.com/office/officeart/2005/8/layout/venn2"/>
    <dgm:cxn modelId="{A322C66C-631C-4C97-80B9-FAB5632C95B3}" type="presOf" srcId="{58B050C1-D2A6-4E42-9FB8-2009962503E2}" destId="{7F9A72AE-2910-4F6F-AE7B-DF991D7B7DFF}" srcOrd="0" destOrd="0" presId="urn:microsoft.com/office/officeart/2005/8/layout/venn2"/>
    <dgm:cxn modelId="{D0E2C3E4-5A62-450B-8C6A-0048877AA916}" type="presOf" srcId="{4E5880C2-9845-4E0A-995E-FE43BC521363}" destId="{A2CA0F11-AE13-41A7-8B18-B6B13AFB5C54}" srcOrd="0" destOrd="0" presId="urn:microsoft.com/office/officeart/2005/8/layout/venn2"/>
    <dgm:cxn modelId="{EF8F10CD-0CFF-43F4-B210-9626CEC7FB31}" type="presParOf" srcId="{979A1649-8B7B-4AEF-BD19-ABF169F64C5A}" destId="{C17BEA6B-2658-4FDD-9853-FAE95AE34F34}" srcOrd="0" destOrd="0" presId="urn:microsoft.com/office/officeart/2005/8/layout/venn2"/>
    <dgm:cxn modelId="{AAE5D07E-F664-49D6-B19D-2C4DA6B01571}" type="presParOf" srcId="{C17BEA6B-2658-4FDD-9853-FAE95AE34F34}" destId="{7F9A72AE-2910-4F6F-AE7B-DF991D7B7DFF}" srcOrd="0" destOrd="0" presId="urn:microsoft.com/office/officeart/2005/8/layout/venn2"/>
    <dgm:cxn modelId="{1DCBB07A-C70D-4D16-A3DA-1598DAEA72A0}" type="presParOf" srcId="{C17BEA6B-2658-4FDD-9853-FAE95AE34F34}" destId="{EB7A7882-F0C6-4438-89EE-13CC0DE7420B}" srcOrd="1" destOrd="0" presId="urn:microsoft.com/office/officeart/2005/8/layout/venn2"/>
    <dgm:cxn modelId="{21FFD5CE-45E3-4C6D-9DA4-E9BA84164760}" type="presParOf" srcId="{979A1649-8B7B-4AEF-BD19-ABF169F64C5A}" destId="{0480BE21-731B-4ED1-AC52-7ED7BDDACE37}" srcOrd="1" destOrd="0" presId="urn:microsoft.com/office/officeart/2005/8/layout/venn2"/>
    <dgm:cxn modelId="{A190D73D-EB2D-4960-9086-D53DC28060DA}" type="presParOf" srcId="{0480BE21-731B-4ED1-AC52-7ED7BDDACE37}" destId="{A2CA0F11-AE13-41A7-8B18-B6B13AFB5C54}" srcOrd="0" destOrd="0" presId="urn:microsoft.com/office/officeart/2005/8/layout/venn2"/>
    <dgm:cxn modelId="{EBE9B10E-3956-4502-A7D1-B22B5F103581}" type="presParOf" srcId="{0480BE21-731B-4ED1-AC52-7ED7BDDACE37}" destId="{B8D06DE5-20BF-4588-A94B-54ADC89C9DDF}"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65ED6A2-F48C-49E2-AD71-87E3E119476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0DB0518-1678-4F28-8113-F604D80A3671}">
      <dgm:prSet phldrT="[Text]"/>
      <dgm:spPr/>
      <dgm:t>
        <a:bodyPr/>
        <a:lstStyle/>
        <a:p>
          <a:r>
            <a:rPr lang="en-US" dirty="0" smtClean="0"/>
            <a:t>Data</a:t>
          </a:r>
          <a:endParaRPr lang="en-US" dirty="0"/>
        </a:p>
      </dgm:t>
    </dgm:pt>
    <dgm:pt modelId="{0439DCC2-47CA-46B5-8002-4E6E2FA214F2}" type="parTrans" cxnId="{AE117E51-284A-491C-8E52-7EAF17DD34A4}">
      <dgm:prSet/>
      <dgm:spPr/>
      <dgm:t>
        <a:bodyPr/>
        <a:lstStyle/>
        <a:p>
          <a:endParaRPr lang="en-US"/>
        </a:p>
      </dgm:t>
    </dgm:pt>
    <dgm:pt modelId="{CD4DE9E3-BCB2-4EFA-B701-84678EA8802A}" type="sibTrans" cxnId="{AE117E51-284A-491C-8E52-7EAF17DD34A4}">
      <dgm:prSet/>
      <dgm:spPr/>
      <dgm:t>
        <a:bodyPr/>
        <a:lstStyle/>
        <a:p>
          <a:endParaRPr lang="en-US"/>
        </a:p>
      </dgm:t>
    </dgm:pt>
    <dgm:pt modelId="{42F23637-2977-41FE-96FE-AE6930BECD21}">
      <dgm:prSet phldrT="[Text]" custT="1"/>
      <dgm:spPr/>
      <dgm:t>
        <a:bodyPr/>
        <a:lstStyle/>
        <a:p>
          <a:r>
            <a:rPr lang="en-US" sz="1800" dirty="0" smtClean="0"/>
            <a:t>Send VR and DMV data every 60 days</a:t>
          </a:r>
          <a:endParaRPr lang="en-US" sz="1800" dirty="0"/>
        </a:p>
      </dgm:t>
    </dgm:pt>
    <dgm:pt modelId="{918372AB-6716-4165-8E5D-5DFEC9357427}" type="parTrans" cxnId="{536C89BB-2628-4DDE-9382-253A6F2B8827}">
      <dgm:prSet/>
      <dgm:spPr/>
      <dgm:t>
        <a:bodyPr/>
        <a:lstStyle/>
        <a:p>
          <a:endParaRPr lang="en-US"/>
        </a:p>
      </dgm:t>
    </dgm:pt>
    <dgm:pt modelId="{A58FD055-64F6-466B-A900-07C86B5BEE7B}" type="sibTrans" cxnId="{536C89BB-2628-4DDE-9382-253A6F2B8827}">
      <dgm:prSet/>
      <dgm:spPr/>
      <dgm:t>
        <a:bodyPr/>
        <a:lstStyle/>
        <a:p>
          <a:endParaRPr lang="en-US"/>
        </a:p>
      </dgm:t>
    </dgm:pt>
    <dgm:pt modelId="{11EA7CA3-AE82-479D-86DD-5DBE9BB75BDC}">
      <dgm:prSet phldrT="[Text]" custT="1"/>
      <dgm:spPr/>
      <dgm:t>
        <a:bodyPr/>
        <a:lstStyle/>
        <a:p>
          <a:r>
            <a:rPr lang="en-US" sz="1800" dirty="0" smtClean="0"/>
            <a:t>Each state must act on reports within 90 days of receipt</a:t>
          </a:r>
          <a:endParaRPr lang="en-US" sz="1800" dirty="0"/>
        </a:p>
      </dgm:t>
    </dgm:pt>
    <dgm:pt modelId="{98466E01-86EB-493E-884B-F979A68A813E}" type="parTrans" cxnId="{D01A56F9-E5F7-429F-ACA4-445AED5A677A}">
      <dgm:prSet/>
      <dgm:spPr/>
      <dgm:t>
        <a:bodyPr/>
        <a:lstStyle/>
        <a:p>
          <a:endParaRPr lang="en-US"/>
        </a:p>
      </dgm:t>
    </dgm:pt>
    <dgm:pt modelId="{B768E2A7-D513-4D7E-9FC7-D53D87CAE290}" type="sibTrans" cxnId="{D01A56F9-E5F7-429F-ACA4-445AED5A677A}">
      <dgm:prSet/>
      <dgm:spPr/>
      <dgm:t>
        <a:bodyPr/>
        <a:lstStyle/>
        <a:p>
          <a:endParaRPr lang="en-US"/>
        </a:p>
      </dgm:t>
    </dgm:pt>
    <dgm:pt modelId="{6090EEE5-D892-46DE-A74D-7524317F9D1F}">
      <dgm:prSet phldrT="[Text]"/>
      <dgm:spPr/>
      <dgm:t>
        <a:bodyPr/>
        <a:lstStyle/>
        <a:p>
          <a:r>
            <a:rPr lang="en-US" dirty="0" smtClean="0"/>
            <a:t>Reporting</a:t>
          </a:r>
          <a:endParaRPr lang="en-US" dirty="0"/>
        </a:p>
      </dgm:t>
    </dgm:pt>
    <dgm:pt modelId="{639F0416-45CE-4028-9FDA-E40B7DA30746}" type="parTrans" cxnId="{441A8719-9FB5-4E5F-961D-2E8B79BA7310}">
      <dgm:prSet/>
      <dgm:spPr/>
      <dgm:t>
        <a:bodyPr/>
        <a:lstStyle/>
        <a:p>
          <a:endParaRPr lang="en-US"/>
        </a:p>
      </dgm:t>
    </dgm:pt>
    <dgm:pt modelId="{96E52A9E-0266-45FA-B0D5-DC4B22CA02BE}" type="sibTrans" cxnId="{441A8719-9FB5-4E5F-961D-2E8B79BA7310}">
      <dgm:prSet/>
      <dgm:spPr/>
      <dgm:t>
        <a:bodyPr/>
        <a:lstStyle/>
        <a:p>
          <a:endParaRPr lang="en-US"/>
        </a:p>
      </dgm:t>
    </dgm:pt>
    <dgm:pt modelId="{0FD1B9EB-4C7E-469F-AB73-7D271C78ECA5}">
      <dgm:prSet phldrT="[Text]" custT="1"/>
      <dgm:spPr/>
      <dgm:t>
        <a:bodyPr/>
        <a:lstStyle/>
        <a:p>
          <a:r>
            <a:rPr lang="en-US" sz="2400" dirty="0" smtClean="0"/>
            <a:t>Online versus paper registration statistics</a:t>
          </a:r>
          <a:endParaRPr lang="en-US" sz="2400" dirty="0"/>
        </a:p>
      </dgm:t>
    </dgm:pt>
    <dgm:pt modelId="{1D97ECBD-AD18-4B84-B976-E632B3FC2690}" type="parTrans" cxnId="{CEFD3D27-DCE7-431A-8D99-C18C8AA330A2}">
      <dgm:prSet/>
      <dgm:spPr/>
      <dgm:t>
        <a:bodyPr/>
        <a:lstStyle/>
        <a:p>
          <a:endParaRPr lang="en-US"/>
        </a:p>
      </dgm:t>
    </dgm:pt>
    <dgm:pt modelId="{AADC955F-7701-4148-B992-107D4F3F1090}" type="sibTrans" cxnId="{CEFD3D27-DCE7-431A-8D99-C18C8AA330A2}">
      <dgm:prSet/>
      <dgm:spPr/>
      <dgm:t>
        <a:bodyPr/>
        <a:lstStyle/>
        <a:p>
          <a:endParaRPr lang="en-US"/>
        </a:p>
      </dgm:t>
    </dgm:pt>
    <dgm:pt modelId="{CD3DD4D3-5F96-4F3C-9783-6A2E44D9CB02}">
      <dgm:prSet phldrT="[Text]" custT="1"/>
      <dgm:spPr/>
      <dgm:t>
        <a:bodyPr/>
        <a:lstStyle/>
        <a:p>
          <a:r>
            <a:rPr lang="en-US" sz="1800" dirty="0" smtClean="0"/>
            <a:t>Must order list maintenance reports once every 365 days</a:t>
          </a:r>
          <a:endParaRPr lang="en-US" sz="1800" dirty="0"/>
        </a:p>
      </dgm:t>
    </dgm:pt>
    <dgm:pt modelId="{2E50AB64-E065-4B91-A18F-BCAD05C23A34}" type="parTrans" cxnId="{2752EF4F-6447-401F-A97A-22803A20E78E}">
      <dgm:prSet/>
      <dgm:spPr/>
      <dgm:t>
        <a:bodyPr/>
        <a:lstStyle/>
        <a:p>
          <a:endParaRPr lang="en-US"/>
        </a:p>
      </dgm:t>
    </dgm:pt>
    <dgm:pt modelId="{9926B7F4-0408-4528-AAD3-B9445D6A2F81}" type="sibTrans" cxnId="{2752EF4F-6447-401F-A97A-22803A20E78E}">
      <dgm:prSet/>
      <dgm:spPr/>
      <dgm:t>
        <a:bodyPr/>
        <a:lstStyle/>
        <a:p>
          <a:endParaRPr lang="en-US"/>
        </a:p>
      </dgm:t>
    </dgm:pt>
    <dgm:pt modelId="{B21E93A5-F260-45E8-9353-27A5E0DFF037}">
      <dgm:prSet phldrT="[Text]" custT="1"/>
      <dgm:spPr/>
      <dgm:t>
        <a:bodyPr/>
        <a:lstStyle/>
        <a:p>
          <a:r>
            <a:rPr lang="en-US" sz="1800" dirty="0" smtClean="0"/>
            <a:t>Eligible but Unregistered report before each Federal General</a:t>
          </a:r>
          <a:endParaRPr lang="en-US" sz="1800" dirty="0"/>
        </a:p>
      </dgm:t>
    </dgm:pt>
    <dgm:pt modelId="{7F7CA038-B872-486C-902B-B2F4DDD79AD8}" type="parTrans" cxnId="{3885447D-53EC-45E3-A99B-1E9349599D85}">
      <dgm:prSet/>
      <dgm:spPr/>
      <dgm:t>
        <a:bodyPr/>
        <a:lstStyle/>
        <a:p>
          <a:endParaRPr lang="en-US"/>
        </a:p>
      </dgm:t>
    </dgm:pt>
    <dgm:pt modelId="{BFA49259-54F4-4FD2-B18D-A5E5C945C119}" type="sibTrans" cxnId="{3885447D-53EC-45E3-A99B-1E9349599D85}">
      <dgm:prSet/>
      <dgm:spPr/>
      <dgm:t>
        <a:bodyPr/>
        <a:lstStyle/>
        <a:p>
          <a:endParaRPr lang="en-US"/>
        </a:p>
      </dgm:t>
    </dgm:pt>
    <dgm:pt modelId="{C4243284-0266-49E1-BEB4-C195A23801EF}">
      <dgm:prSet phldrT="[Text]" custT="1"/>
      <dgm:spPr/>
      <dgm:t>
        <a:bodyPr/>
        <a:lstStyle/>
        <a:p>
          <a:r>
            <a:rPr lang="en-US" sz="1800" dirty="0" smtClean="0"/>
            <a:t>Suggest moving list maintenance to monthly routine</a:t>
          </a:r>
          <a:endParaRPr lang="en-US" sz="1800" dirty="0"/>
        </a:p>
      </dgm:t>
    </dgm:pt>
    <dgm:pt modelId="{835516D7-1D9D-49D6-9B5D-8C46E6A7BEF8}" type="parTrans" cxnId="{7616636E-6031-457B-BE98-5946D233EB46}">
      <dgm:prSet/>
      <dgm:spPr/>
      <dgm:t>
        <a:bodyPr/>
        <a:lstStyle/>
        <a:p>
          <a:endParaRPr lang="en-US"/>
        </a:p>
      </dgm:t>
    </dgm:pt>
    <dgm:pt modelId="{D0C7B79C-BD5B-48CB-91B6-929F6C107EF1}" type="sibTrans" cxnId="{7616636E-6031-457B-BE98-5946D233EB46}">
      <dgm:prSet/>
      <dgm:spPr/>
      <dgm:t>
        <a:bodyPr/>
        <a:lstStyle/>
        <a:p>
          <a:endParaRPr lang="en-US"/>
        </a:p>
      </dgm:t>
    </dgm:pt>
    <dgm:pt modelId="{AAC0DB98-EA65-4011-8A5F-50C31E6140BE}">
      <dgm:prSet phldrT="[Text]" custT="1"/>
      <dgm:spPr/>
      <dgm:t>
        <a:bodyPr/>
        <a:lstStyle/>
        <a:p>
          <a:r>
            <a:rPr lang="en-US" sz="2400" dirty="0" smtClean="0"/>
            <a:t>Provisional ballot statistics</a:t>
          </a:r>
          <a:endParaRPr lang="en-US" sz="2400" dirty="0"/>
        </a:p>
      </dgm:t>
    </dgm:pt>
    <dgm:pt modelId="{60327745-B629-42BF-A546-9F0A90BC82F5}" type="parTrans" cxnId="{0C6E01C4-D140-4833-A449-0560461CB83A}">
      <dgm:prSet/>
      <dgm:spPr/>
      <dgm:t>
        <a:bodyPr/>
        <a:lstStyle/>
        <a:p>
          <a:endParaRPr lang="en-US"/>
        </a:p>
      </dgm:t>
    </dgm:pt>
    <dgm:pt modelId="{4E85F904-F8B1-4796-B40B-13B4A9D44632}" type="sibTrans" cxnId="{0C6E01C4-D140-4833-A449-0560461CB83A}">
      <dgm:prSet/>
      <dgm:spPr/>
      <dgm:t>
        <a:bodyPr/>
        <a:lstStyle/>
        <a:p>
          <a:endParaRPr lang="en-US"/>
        </a:p>
      </dgm:t>
    </dgm:pt>
    <dgm:pt modelId="{D44C5DFA-F511-4DD6-98A9-4944B10EF2BF}">
      <dgm:prSet phldrT="[Text]" custT="1"/>
      <dgm:spPr/>
      <dgm:t>
        <a:bodyPr/>
        <a:lstStyle/>
        <a:p>
          <a:r>
            <a:rPr lang="en-US" sz="2400" dirty="0" smtClean="0"/>
            <a:t>Unregistered outreach</a:t>
          </a:r>
          <a:endParaRPr lang="en-US" sz="2400" dirty="0"/>
        </a:p>
      </dgm:t>
    </dgm:pt>
    <dgm:pt modelId="{237919E1-8285-4E89-86D4-7DFF5E2B702A}" type="parTrans" cxnId="{5416382E-4FDA-409C-A77F-C3E0B4AF6307}">
      <dgm:prSet/>
      <dgm:spPr/>
      <dgm:t>
        <a:bodyPr/>
        <a:lstStyle/>
        <a:p>
          <a:endParaRPr lang="en-US"/>
        </a:p>
      </dgm:t>
    </dgm:pt>
    <dgm:pt modelId="{149A8912-7EF4-4664-8799-51F72D578D1C}" type="sibTrans" cxnId="{5416382E-4FDA-409C-A77F-C3E0B4AF6307}">
      <dgm:prSet/>
      <dgm:spPr/>
      <dgm:t>
        <a:bodyPr/>
        <a:lstStyle/>
        <a:p>
          <a:endParaRPr lang="en-US"/>
        </a:p>
      </dgm:t>
    </dgm:pt>
    <dgm:pt modelId="{8D9959D5-C678-410B-B2F1-3EF722C33F45}">
      <dgm:prSet phldrT="[Text]" custT="1"/>
      <dgm:spPr/>
      <dgm:t>
        <a:bodyPr/>
        <a:lstStyle/>
        <a:p>
          <a:r>
            <a:rPr lang="en-US" sz="2400" dirty="0" smtClean="0"/>
            <a:t>Election day activity</a:t>
          </a:r>
          <a:endParaRPr lang="en-US" sz="2400" dirty="0"/>
        </a:p>
      </dgm:t>
    </dgm:pt>
    <dgm:pt modelId="{E5B2D733-C090-4653-9CEC-1307C7A1335C}" type="parTrans" cxnId="{9E4D3A41-C51F-40A1-8837-7284D3B5FA28}">
      <dgm:prSet/>
      <dgm:spPr/>
    </dgm:pt>
    <dgm:pt modelId="{AD6BBB40-F80C-42CC-AE8B-DE89946CEF9B}" type="sibTrans" cxnId="{9E4D3A41-C51F-40A1-8837-7284D3B5FA28}">
      <dgm:prSet/>
      <dgm:spPr/>
    </dgm:pt>
    <dgm:pt modelId="{9C3CF8D2-3E3A-4AC9-B19A-506C40C9ED6F}" type="pres">
      <dgm:prSet presAssocID="{965ED6A2-F48C-49E2-AD71-87E3E1194768}" presName="linearFlow" presStyleCnt="0">
        <dgm:presLayoutVars>
          <dgm:dir/>
          <dgm:animLvl val="lvl"/>
          <dgm:resizeHandles val="exact"/>
        </dgm:presLayoutVars>
      </dgm:prSet>
      <dgm:spPr/>
      <dgm:t>
        <a:bodyPr/>
        <a:lstStyle/>
        <a:p>
          <a:endParaRPr lang="en-US"/>
        </a:p>
      </dgm:t>
    </dgm:pt>
    <dgm:pt modelId="{64CB6E81-2FB3-4A61-8F2F-7A07230ECA86}" type="pres">
      <dgm:prSet presAssocID="{C0DB0518-1678-4F28-8113-F604D80A3671}" presName="composite" presStyleCnt="0"/>
      <dgm:spPr/>
    </dgm:pt>
    <dgm:pt modelId="{A3EC142A-EF7B-48DF-932A-C7E7CD6C94EC}" type="pres">
      <dgm:prSet presAssocID="{C0DB0518-1678-4F28-8113-F604D80A3671}" presName="parentText" presStyleLbl="alignNode1" presStyleIdx="0" presStyleCnt="2">
        <dgm:presLayoutVars>
          <dgm:chMax val="1"/>
          <dgm:bulletEnabled val="1"/>
        </dgm:presLayoutVars>
      </dgm:prSet>
      <dgm:spPr/>
      <dgm:t>
        <a:bodyPr/>
        <a:lstStyle/>
        <a:p>
          <a:endParaRPr lang="en-US"/>
        </a:p>
      </dgm:t>
    </dgm:pt>
    <dgm:pt modelId="{B1968B06-2B93-4176-9324-76A201223A6A}" type="pres">
      <dgm:prSet presAssocID="{C0DB0518-1678-4F28-8113-F604D80A3671}" presName="descendantText" presStyleLbl="alignAcc1" presStyleIdx="0" presStyleCnt="2">
        <dgm:presLayoutVars>
          <dgm:bulletEnabled val="1"/>
        </dgm:presLayoutVars>
      </dgm:prSet>
      <dgm:spPr/>
      <dgm:t>
        <a:bodyPr/>
        <a:lstStyle/>
        <a:p>
          <a:endParaRPr lang="en-US"/>
        </a:p>
      </dgm:t>
    </dgm:pt>
    <dgm:pt modelId="{CE91F1F1-308C-4B09-8C92-921CF767BD91}" type="pres">
      <dgm:prSet presAssocID="{CD4DE9E3-BCB2-4EFA-B701-84678EA8802A}" presName="sp" presStyleCnt="0"/>
      <dgm:spPr/>
    </dgm:pt>
    <dgm:pt modelId="{4C5B126E-0886-4D14-B3C6-F70A85B9DCC6}" type="pres">
      <dgm:prSet presAssocID="{6090EEE5-D892-46DE-A74D-7524317F9D1F}" presName="composite" presStyleCnt="0"/>
      <dgm:spPr/>
    </dgm:pt>
    <dgm:pt modelId="{0537072B-CBDD-4539-8064-FB22040CE1CC}" type="pres">
      <dgm:prSet presAssocID="{6090EEE5-D892-46DE-A74D-7524317F9D1F}" presName="parentText" presStyleLbl="alignNode1" presStyleIdx="1" presStyleCnt="2">
        <dgm:presLayoutVars>
          <dgm:chMax val="1"/>
          <dgm:bulletEnabled val="1"/>
        </dgm:presLayoutVars>
      </dgm:prSet>
      <dgm:spPr/>
      <dgm:t>
        <a:bodyPr/>
        <a:lstStyle/>
        <a:p>
          <a:endParaRPr lang="en-US"/>
        </a:p>
      </dgm:t>
    </dgm:pt>
    <dgm:pt modelId="{5E8BA4AA-53D0-473F-A52A-05B35AA5C18D}" type="pres">
      <dgm:prSet presAssocID="{6090EEE5-D892-46DE-A74D-7524317F9D1F}" presName="descendantText" presStyleLbl="alignAcc1" presStyleIdx="1" presStyleCnt="2">
        <dgm:presLayoutVars>
          <dgm:bulletEnabled val="1"/>
        </dgm:presLayoutVars>
      </dgm:prSet>
      <dgm:spPr/>
      <dgm:t>
        <a:bodyPr/>
        <a:lstStyle/>
        <a:p>
          <a:endParaRPr lang="en-US"/>
        </a:p>
      </dgm:t>
    </dgm:pt>
  </dgm:ptLst>
  <dgm:cxnLst>
    <dgm:cxn modelId="{7616636E-6031-457B-BE98-5946D233EB46}" srcId="{C0DB0518-1678-4F28-8113-F604D80A3671}" destId="{C4243284-0266-49E1-BEB4-C195A23801EF}" srcOrd="4" destOrd="0" parTransId="{835516D7-1D9D-49D6-9B5D-8C46E6A7BEF8}" sibTransId="{D0C7B79C-BD5B-48CB-91B6-929F6C107EF1}"/>
    <dgm:cxn modelId="{2395E189-9C7F-4123-97DC-474D8FD97D2E}" type="presOf" srcId="{0FD1B9EB-4C7E-469F-AB73-7D271C78ECA5}" destId="{5E8BA4AA-53D0-473F-A52A-05B35AA5C18D}" srcOrd="0" destOrd="0" presId="urn:microsoft.com/office/officeart/2005/8/layout/chevron2"/>
    <dgm:cxn modelId="{441A8719-9FB5-4E5F-961D-2E8B79BA7310}" srcId="{965ED6A2-F48C-49E2-AD71-87E3E1194768}" destId="{6090EEE5-D892-46DE-A74D-7524317F9D1F}" srcOrd="1" destOrd="0" parTransId="{639F0416-45CE-4028-9FDA-E40B7DA30746}" sibTransId="{96E52A9E-0266-45FA-B0D5-DC4B22CA02BE}"/>
    <dgm:cxn modelId="{2752EF4F-6447-401F-A97A-22803A20E78E}" srcId="{C0DB0518-1678-4F28-8113-F604D80A3671}" destId="{CD3DD4D3-5F96-4F3C-9783-6A2E44D9CB02}" srcOrd="2" destOrd="0" parTransId="{2E50AB64-E065-4B91-A18F-BCAD05C23A34}" sibTransId="{9926B7F4-0408-4528-AAD3-B9445D6A2F81}"/>
    <dgm:cxn modelId="{6075D88A-EDBB-4E1F-A06B-A240A3FC28CF}" type="presOf" srcId="{D44C5DFA-F511-4DD6-98A9-4944B10EF2BF}" destId="{5E8BA4AA-53D0-473F-A52A-05B35AA5C18D}" srcOrd="0" destOrd="3" presId="urn:microsoft.com/office/officeart/2005/8/layout/chevron2"/>
    <dgm:cxn modelId="{CD66D54C-182C-45C5-BCAE-89024B3D1293}" type="presOf" srcId="{C4243284-0266-49E1-BEB4-C195A23801EF}" destId="{B1968B06-2B93-4176-9324-76A201223A6A}" srcOrd="0" destOrd="4" presId="urn:microsoft.com/office/officeart/2005/8/layout/chevron2"/>
    <dgm:cxn modelId="{AE117E51-284A-491C-8E52-7EAF17DD34A4}" srcId="{965ED6A2-F48C-49E2-AD71-87E3E1194768}" destId="{C0DB0518-1678-4F28-8113-F604D80A3671}" srcOrd="0" destOrd="0" parTransId="{0439DCC2-47CA-46B5-8002-4E6E2FA214F2}" sibTransId="{CD4DE9E3-BCB2-4EFA-B701-84678EA8802A}"/>
    <dgm:cxn modelId="{CEFD3D27-DCE7-431A-8D99-C18C8AA330A2}" srcId="{6090EEE5-D892-46DE-A74D-7524317F9D1F}" destId="{0FD1B9EB-4C7E-469F-AB73-7D271C78ECA5}" srcOrd="0" destOrd="0" parTransId="{1D97ECBD-AD18-4B84-B976-E632B3FC2690}" sibTransId="{AADC955F-7701-4148-B992-107D4F3F1090}"/>
    <dgm:cxn modelId="{0FF08352-F3AB-4F12-8778-4D3E57A28642}" type="presOf" srcId="{965ED6A2-F48C-49E2-AD71-87E3E1194768}" destId="{9C3CF8D2-3E3A-4AC9-B19A-506C40C9ED6F}" srcOrd="0" destOrd="0" presId="urn:microsoft.com/office/officeart/2005/8/layout/chevron2"/>
    <dgm:cxn modelId="{D01A56F9-E5F7-429F-ACA4-445AED5A677A}" srcId="{C0DB0518-1678-4F28-8113-F604D80A3671}" destId="{11EA7CA3-AE82-479D-86DD-5DBE9BB75BDC}" srcOrd="1" destOrd="0" parTransId="{98466E01-86EB-493E-884B-F979A68A813E}" sibTransId="{B768E2A7-D513-4D7E-9FC7-D53D87CAE290}"/>
    <dgm:cxn modelId="{0C6E01C4-D140-4833-A449-0560461CB83A}" srcId="{6090EEE5-D892-46DE-A74D-7524317F9D1F}" destId="{AAC0DB98-EA65-4011-8A5F-50C31E6140BE}" srcOrd="2" destOrd="0" parTransId="{60327745-B629-42BF-A546-9F0A90BC82F5}" sibTransId="{4E85F904-F8B1-4796-B40B-13B4A9D44632}"/>
    <dgm:cxn modelId="{C2195A97-B8A5-4391-910F-7C336014C5CD}" type="presOf" srcId="{CD3DD4D3-5F96-4F3C-9783-6A2E44D9CB02}" destId="{B1968B06-2B93-4176-9324-76A201223A6A}" srcOrd="0" destOrd="2" presId="urn:microsoft.com/office/officeart/2005/8/layout/chevron2"/>
    <dgm:cxn modelId="{536C89BB-2628-4DDE-9382-253A6F2B8827}" srcId="{C0DB0518-1678-4F28-8113-F604D80A3671}" destId="{42F23637-2977-41FE-96FE-AE6930BECD21}" srcOrd="0" destOrd="0" parTransId="{918372AB-6716-4165-8E5D-5DFEC9357427}" sibTransId="{A58FD055-64F6-466B-A900-07C86B5BEE7B}"/>
    <dgm:cxn modelId="{A270B244-C3CF-47E7-BC3D-C89B25831B4D}" type="presOf" srcId="{6090EEE5-D892-46DE-A74D-7524317F9D1F}" destId="{0537072B-CBDD-4539-8064-FB22040CE1CC}" srcOrd="0" destOrd="0" presId="urn:microsoft.com/office/officeart/2005/8/layout/chevron2"/>
    <dgm:cxn modelId="{9E4D3A41-C51F-40A1-8837-7284D3B5FA28}" srcId="{6090EEE5-D892-46DE-A74D-7524317F9D1F}" destId="{8D9959D5-C678-410B-B2F1-3EF722C33F45}" srcOrd="1" destOrd="0" parTransId="{E5B2D733-C090-4653-9CEC-1307C7A1335C}" sibTransId="{AD6BBB40-F80C-42CC-AE8B-DE89946CEF9B}"/>
    <dgm:cxn modelId="{8408680B-5B63-4218-AB14-B2704FFFD853}" type="presOf" srcId="{C0DB0518-1678-4F28-8113-F604D80A3671}" destId="{A3EC142A-EF7B-48DF-932A-C7E7CD6C94EC}" srcOrd="0" destOrd="0" presId="urn:microsoft.com/office/officeart/2005/8/layout/chevron2"/>
    <dgm:cxn modelId="{3885447D-53EC-45E3-A99B-1E9349599D85}" srcId="{C0DB0518-1678-4F28-8113-F604D80A3671}" destId="{B21E93A5-F260-45E8-9353-27A5E0DFF037}" srcOrd="3" destOrd="0" parTransId="{7F7CA038-B872-486C-902B-B2F4DDD79AD8}" sibTransId="{BFA49259-54F4-4FD2-B18D-A5E5C945C119}"/>
    <dgm:cxn modelId="{EC70C6E9-D1F2-4D45-804F-94531051BE04}" type="presOf" srcId="{42F23637-2977-41FE-96FE-AE6930BECD21}" destId="{B1968B06-2B93-4176-9324-76A201223A6A}" srcOrd="0" destOrd="0" presId="urn:microsoft.com/office/officeart/2005/8/layout/chevron2"/>
    <dgm:cxn modelId="{DEE3BA9C-E8D6-4D75-B22D-F1C47368222A}" type="presOf" srcId="{8D9959D5-C678-410B-B2F1-3EF722C33F45}" destId="{5E8BA4AA-53D0-473F-A52A-05B35AA5C18D}" srcOrd="0" destOrd="1" presId="urn:microsoft.com/office/officeart/2005/8/layout/chevron2"/>
    <dgm:cxn modelId="{AF831303-60C6-43C7-8D12-3ED7104B238D}" type="presOf" srcId="{11EA7CA3-AE82-479D-86DD-5DBE9BB75BDC}" destId="{B1968B06-2B93-4176-9324-76A201223A6A}" srcOrd="0" destOrd="1" presId="urn:microsoft.com/office/officeart/2005/8/layout/chevron2"/>
    <dgm:cxn modelId="{1DD1CBB8-D0B5-482C-86AF-BBD8EF765172}" type="presOf" srcId="{AAC0DB98-EA65-4011-8A5F-50C31E6140BE}" destId="{5E8BA4AA-53D0-473F-A52A-05B35AA5C18D}" srcOrd="0" destOrd="2" presId="urn:microsoft.com/office/officeart/2005/8/layout/chevron2"/>
    <dgm:cxn modelId="{5416382E-4FDA-409C-A77F-C3E0B4AF6307}" srcId="{6090EEE5-D892-46DE-A74D-7524317F9D1F}" destId="{D44C5DFA-F511-4DD6-98A9-4944B10EF2BF}" srcOrd="3" destOrd="0" parTransId="{237919E1-8285-4E89-86D4-7DFF5E2B702A}" sibTransId="{149A8912-7EF4-4664-8799-51F72D578D1C}"/>
    <dgm:cxn modelId="{82680EAF-5D4E-4084-9C32-9817142F6835}" type="presOf" srcId="{B21E93A5-F260-45E8-9353-27A5E0DFF037}" destId="{B1968B06-2B93-4176-9324-76A201223A6A}" srcOrd="0" destOrd="3" presId="urn:microsoft.com/office/officeart/2005/8/layout/chevron2"/>
    <dgm:cxn modelId="{494CAE99-22BD-4F60-8A7C-1564C9034082}" type="presParOf" srcId="{9C3CF8D2-3E3A-4AC9-B19A-506C40C9ED6F}" destId="{64CB6E81-2FB3-4A61-8F2F-7A07230ECA86}" srcOrd="0" destOrd="0" presId="urn:microsoft.com/office/officeart/2005/8/layout/chevron2"/>
    <dgm:cxn modelId="{9E837CDF-3B1D-44B0-B4B6-635F93594F59}" type="presParOf" srcId="{64CB6E81-2FB3-4A61-8F2F-7A07230ECA86}" destId="{A3EC142A-EF7B-48DF-932A-C7E7CD6C94EC}" srcOrd="0" destOrd="0" presId="urn:microsoft.com/office/officeart/2005/8/layout/chevron2"/>
    <dgm:cxn modelId="{B215873B-E31F-4039-8A2B-F3E7DBC7402E}" type="presParOf" srcId="{64CB6E81-2FB3-4A61-8F2F-7A07230ECA86}" destId="{B1968B06-2B93-4176-9324-76A201223A6A}" srcOrd="1" destOrd="0" presId="urn:microsoft.com/office/officeart/2005/8/layout/chevron2"/>
    <dgm:cxn modelId="{DF79EA21-5568-4C37-898D-B6E9CAE6B443}" type="presParOf" srcId="{9C3CF8D2-3E3A-4AC9-B19A-506C40C9ED6F}" destId="{CE91F1F1-308C-4B09-8C92-921CF767BD91}" srcOrd="1" destOrd="0" presId="urn:microsoft.com/office/officeart/2005/8/layout/chevron2"/>
    <dgm:cxn modelId="{46A9A757-4B63-45B6-B5A2-D8BCFBBBEF25}" type="presParOf" srcId="{9C3CF8D2-3E3A-4AC9-B19A-506C40C9ED6F}" destId="{4C5B126E-0886-4D14-B3C6-F70A85B9DCC6}" srcOrd="2" destOrd="0" presId="urn:microsoft.com/office/officeart/2005/8/layout/chevron2"/>
    <dgm:cxn modelId="{432E60B8-1E60-48A3-80CB-268848963491}" type="presParOf" srcId="{4C5B126E-0886-4D14-B3C6-F70A85B9DCC6}" destId="{0537072B-CBDD-4539-8064-FB22040CE1CC}" srcOrd="0" destOrd="0" presId="urn:microsoft.com/office/officeart/2005/8/layout/chevron2"/>
    <dgm:cxn modelId="{56B75E40-7E4C-4BFA-ACB1-E60C18DEE5A1}" type="presParOf" srcId="{4C5B126E-0886-4D14-B3C6-F70A85B9DCC6}" destId="{5E8BA4AA-53D0-473F-A52A-05B35AA5C18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0CC863-21C1-4526-A47E-9B787785C5E1}" type="datetimeFigureOut">
              <a:rPr lang="en-US" smtClean="0"/>
              <a:t>4/22/2016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152D5-CB34-4AE5-89A5-557ECFC56F2B}" type="slidenum">
              <a:rPr lang="en-US" smtClean="0"/>
              <a:t>‹#›</a:t>
            </a:fld>
            <a:endParaRPr lang="en-US"/>
          </a:p>
        </p:txBody>
      </p:sp>
    </p:spTree>
    <p:extLst>
      <p:ext uri="{BB962C8B-B14F-4D97-AF65-F5344CB8AC3E}">
        <p14:creationId xmlns:p14="http://schemas.microsoft.com/office/powerpoint/2010/main" val="2090383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5AB95F-8B7B-4CD0-95D2-3C601CA856FE}" type="slidenum">
              <a:rPr lang="en-US" smtClean="0"/>
              <a:pPr/>
              <a:t>1</a:t>
            </a:fld>
            <a:endParaRPr lang="en-US"/>
          </a:p>
        </p:txBody>
      </p:sp>
    </p:spTree>
    <p:extLst>
      <p:ext uri="{BB962C8B-B14F-4D97-AF65-F5344CB8AC3E}">
        <p14:creationId xmlns:p14="http://schemas.microsoft.com/office/powerpoint/2010/main" val="1737588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DMV records with no voter counterpart</a:t>
            </a:r>
          </a:p>
          <a:p>
            <a:endParaRPr lang="en-US" dirty="0" smtClean="0"/>
          </a:p>
          <a:p>
            <a:r>
              <a:rPr lang="en-US" dirty="0" smtClean="0"/>
              <a:t>Cross-checks other state Voters</a:t>
            </a:r>
          </a:p>
          <a:p>
            <a:endParaRPr lang="en-US" dirty="0" smtClean="0"/>
          </a:p>
          <a:p>
            <a:r>
              <a:rPr lang="en-US" dirty="0" smtClean="0"/>
              <a:t>Added benefit of helping update rolls:</a:t>
            </a:r>
          </a:p>
          <a:p>
            <a:r>
              <a:rPr lang="en-US" dirty="0" smtClean="0"/>
              <a:t>In 2012, states found incorrect birth dates and other information that kept records from matching.  Once Washington State</a:t>
            </a:r>
            <a:r>
              <a:rPr lang="en-US" baseline="0" dirty="0" smtClean="0"/>
              <a:t> noticed the pattern of people calling in to say they should already be registered, they started keeping track.  Just from calls to State Elections, they were able to correct over 1,100 records that ERIC was not able to identify due to a name or date of birth error.</a:t>
            </a:r>
            <a:endParaRPr lang="en-US" dirty="0" smtClean="0"/>
          </a:p>
          <a:p>
            <a:endParaRPr lang="en-US" dirty="0"/>
          </a:p>
        </p:txBody>
      </p:sp>
      <p:sp>
        <p:nvSpPr>
          <p:cNvPr id="4" name="Slide Number Placeholder 3"/>
          <p:cNvSpPr>
            <a:spLocks noGrp="1"/>
          </p:cNvSpPr>
          <p:nvPr>
            <p:ph type="sldNum" sz="quarter" idx="10"/>
          </p:nvPr>
        </p:nvSpPr>
        <p:spPr/>
        <p:txBody>
          <a:bodyPr/>
          <a:lstStyle/>
          <a:p>
            <a:fld id="{408527C5-E5B3-465F-B9B8-40AF5902E9F5}" type="slidenum">
              <a:rPr lang="en-US" smtClean="0"/>
              <a:pPr/>
              <a:t>11</a:t>
            </a:fld>
            <a:endParaRPr lang="en-US"/>
          </a:p>
        </p:txBody>
      </p:sp>
    </p:spTree>
    <p:extLst>
      <p:ext uri="{BB962C8B-B14F-4D97-AF65-F5344CB8AC3E}">
        <p14:creationId xmlns:p14="http://schemas.microsoft.com/office/powerpoint/2010/main" val="3460352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527C5-E5B3-465F-B9B8-40AF5902E9F5}" type="slidenum">
              <a:rPr lang="en-US" smtClean="0"/>
              <a:pPr/>
              <a:t>12</a:t>
            </a:fld>
            <a:endParaRPr lang="en-US"/>
          </a:p>
        </p:txBody>
      </p:sp>
    </p:spTree>
    <p:extLst>
      <p:ext uri="{BB962C8B-B14F-4D97-AF65-F5344CB8AC3E}">
        <p14:creationId xmlns:p14="http://schemas.microsoft.com/office/powerpoint/2010/main" val="3180505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527C5-E5B3-465F-B9B8-40AF5902E9F5}" type="slidenum">
              <a:rPr lang="en-US" smtClean="0"/>
              <a:pPr/>
              <a:t>13</a:t>
            </a:fld>
            <a:endParaRPr lang="en-US"/>
          </a:p>
        </p:txBody>
      </p:sp>
    </p:spTree>
    <p:extLst>
      <p:ext uri="{BB962C8B-B14F-4D97-AF65-F5344CB8AC3E}">
        <p14:creationId xmlns:p14="http://schemas.microsoft.com/office/powerpoint/2010/main" val="108384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527C5-E5B3-465F-B9B8-40AF5902E9F5}" type="slidenum">
              <a:rPr lang="en-US" smtClean="0"/>
              <a:pPr/>
              <a:t>14</a:t>
            </a:fld>
            <a:endParaRPr lang="en-US"/>
          </a:p>
        </p:txBody>
      </p:sp>
    </p:spTree>
    <p:extLst>
      <p:ext uri="{BB962C8B-B14F-4D97-AF65-F5344CB8AC3E}">
        <p14:creationId xmlns:p14="http://schemas.microsoft.com/office/powerpoint/2010/main" val="161234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2152D5-CB34-4AE5-89A5-557ECFC56F2B}" type="slidenum">
              <a:rPr lang="en-US" smtClean="0"/>
              <a:t>15</a:t>
            </a:fld>
            <a:endParaRPr lang="en-US"/>
          </a:p>
        </p:txBody>
      </p:sp>
    </p:spTree>
    <p:extLst>
      <p:ext uri="{BB962C8B-B14F-4D97-AF65-F5344CB8AC3E}">
        <p14:creationId xmlns:p14="http://schemas.microsoft.com/office/powerpoint/2010/main" val="3034826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2152D5-CB34-4AE5-89A5-557ECFC56F2B}" type="slidenum">
              <a:rPr lang="en-US" smtClean="0"/>
              <a:t>16</a:t>
            </a:fld>
            <a:endParaRPr lang="en-US"/>
          </a:p>
        </p:txBody>
      </p:sp>
    </p:spTree>
    <p:extLst>
      <p:ext uri="{BB962C8B-B14F-4D97-AF65-F5344CB8AC3E}">
        <p14:creationId xmlns:p14="http://schemas.microsoft.com/office/powerpoint/2010/main" val="8596218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2152D5-CB34-4AE5-89A5-557ECFC56F2B}" type="slidenum">
              <a:rPr lang="en-US" smtClean="0"/>
              <a:t>17</a:t>
            </a:fld>
            <a:endParaRPr lang="en-US"/>
          </a:p>
        </p:txBody>
      </p:sp>
    </p:spTree>
    <p:extLst>
      <p:ext uri="{BB962C8B-B14F-4D97-AF65-F5344CB8AC3E}">
        <p14:creationId xmlns:p14="http://schemas.microsoft.com/office/powerpoint/2010/main" val="2701257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2152D5-CB34-4AE5-89A5-557ECFC56F2B}" type="slidenum">
              <a:rPr lang="en-US" smtClean="0"/>
              <a:t>18</a:t>
            </a:fld>
            <a:endParaRPr lang="en-US"/>
          </a:p>
        </p:txBody>
      </p:sp>
    </p:spTree>
    <p:extLst>
      <p:ext uri="{BB962C8B-B14F-4D97-AF65-F5344CB8AC3E}">
        <p14:creationId xmlns:p14="http://schemas.microsoft.com/office/powerpoint/2010/main" val="3955773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5AB95F-8B7B-4CD0-95D2-3C601CA856FE}" type="slidenum">
              <a:rPr lang="en-US" smtClean="0"/>
              <a:pPr/>
              <a:t>2</a:t>
            </a:fld>
            <a:endParaRPr lang="en-US"/>
          </a:p>
        </p:txBody>
      </p:sp>
    </p:spTree>
    <p:extLst>
      <p:ext uri="{BB962C8B-B14F-4D97-AF65-F5344CB8AC3E}">
        <p14:creationId xmlns:p14="http://schemas.microsoft.com/office/powerpoint/2010/main" val="1247963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5AB95F-8B7B-4CD0-95D2-3C601CA856FE}" type="slidenum">
              <a:rPr lang="en-US" smtClean="0"/>
              <a:pPr/>
              <a:t>3</a:t>
            </a:fld>
            <a:endParaRPr lang="en-US"/>
          </a:p>
        </p:txBody>
      </p:sp>
    </p:spTree>
    <p:extLst>
      <p:ext uri="{BB962C8B-B14F-4D97-AF65-F5344CB8AC3E}">
        <p14:creationId xmlns:p14="http://schemas.microsoft.com/office/powerpoint/2010/main" val="1585904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u="sng" kern="1200" dirty="0" smtClean="0">
                <a:solidFill>
                  <a:schemeClr val="tx1"/>
                </a:solidFill>
                <a:latin typeface="+mn-lt"/>
                <a:ea typeface="+mn-ea"/>
                <a:cs typeface="+mn-cs"/>
              </a:rPr>
              <a:t>Slide 7 – ERIC’s Mission – 1 click</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The workgroup began focusing on finding a way to better understand and use data to help improve the accuracy of our roles, reduce costs and provide efficiencies.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With Jeff Jonas, IBM Fellow and Chief Scientist, and Jeff Butcher, also with IBM, at the table, we focused using powerful – and proven – data matching tools already in use by the private sector.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Eventually, we developed what is now the Electronic Information Center, or ERIC.</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We realized that not only would we have access to high quality data (the likes of which elections officials have never had access to before) to help clean-up our roles and keep them clean, but that we could also identify people in our state who are eligible to vote, but aren’t registered.</a:t>
            </a:r>
          </a:p>
          <a:p>
            <a:endParaRPr lang="en-US" dirty="0"/>
          </a:p>
        </p:txBody>
      </p:sp>
      <p:sp>
        <p:nvSpPr>
          <p:cNvPr id="4" name="Slide Number Placeholder 3"/>
          <p:cNvSpPr>
            <a:spLocks noGrp="1"/>
          </p:cNvSpPr>
          <p:nvPr>
            <p:ph type="sldNum" sz="quarter" idx="10"/>
          </p:nvPr>
        </p:nvSpPr>
        <p:spPr/>
        <p:txBody>
          <a:bodyPr/>
          <a:lstStyle/>
          <a:p>
            <a:fld id="{915AB95F-8B7B-4CD0-95D2-3C601CA856FE}" type="slidenum">
              <a:rPr lang="en-US" smtClean="0"/>
              <a:pPr/>
              <a:t>5</a:t>
            </a:fld>
            <a:endParaRPr lang="en-US"/>
          </a:p>
        </p:txBody>
      </p:sp>
    </p:spTree>
    <p:extLst>
      <p:ext uri="{BB962C8B-B14F-4D97-AF65-F5344CB8AC3E}">
        <p14:creationId xmlns:p14="http://schemas.microsoft.com/office/powerpoint/2010/main" val="1520962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baseline="0" dirty="0" smtClean="0"/>
          </a:p>
        </p:txBody>
      </p:sp>
      <p:sp>
        <p:nvSpPr>
          <p:cNvPr id="4" name="Slide Number Placeholder 3"/>
          <p:cNvSpPr>
            <a:spLocks noGrp="1"/>
          </p:cNvSpPr>
          <p:nvPr>
            <p:ph type="sldNum" sz="quarter" idx="10"/>
          </p:nvPr>
        </p:nvSpPr>
        <p:spPr/>
        <p:txBody>
          <a:bodyPr/>
          <a:lstStyle/>
          <a:p>
            <a:fld id="{915AB95F-8B7B-4CD0-95D2-3C601CA856FE}" type="slidenum">
              <a:rPr lang="en-US" smtClean="0"/>
              <a:pPr/>
              <a:t>6</a:t>
            </a:fld>
            <a:endParaRPr lang="en-US"/>
          </a:p>
        </p:txBody>
      </p:sp>
    </p:spTree>
    <p:extLst>
      <p:ext uri="{BB962C8B-B14F-4D97-AF65-F5344CB8AC3E}">
        <p14:creationId xmlns:p14="http://schemas.microsoft.com/office/powerpoint/2010/main" val="2276722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2152D5-CB34-4AE5-89A5-557ECFC56F2B}" type="slidenum">
              <a:rPr lang="en-US" smtClean="0"/>
              <a:t>7</a:t>
            </a:fld>
            <a:endParaRPr lang="en-US"/>
          </a:p>
        </p:txBody>
      </p:sp>
    </p:spTree>
    <p:extLst>
      <p:ext uri="{BB962C8B-B14F-4D97-AF65-F5344CB8AC3E}">
        <p14:creationId xmlns:p14="http://schemas.microsoft.com/office/powerpoint/2010/main" val="1939972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2152D5-CB34-4AE5-89A5-557ECFC56F2B}" type="slidenum">
              <a:rPr lang="en-US" smtClean="0"/>
              <a:t>8</a:t>
            </a:fld>
            <a:endParaRPr lang="en-US"/>
          </a:p>
        </p:txBody>
      </p:sp>
    </p:spTree>
    <p:extLst>
      <p:ext uri="{BB962C8B-B14F-4D97-AF65-F5344CB8AC3E}">
        <p14:creationId xmlns:p14="http://schemas.microsoft.com/office/powerpoint/2010/main" val="82881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2152D5-CB34-4AE5-89A5-557ECFC56F2B}" type="slidenum">
              <a:rPr lang="en-US" smtClean="0"/>
              <a:t>9</a:t>
            </a:fld>
            <a:endParaRPr lang="en-US"/>
          </a:p>
        </p:txBody>
      </p:sp>
    </p:spTree>
    <p:extLst>
      <p:ext uri="{BB962C8B-B14F-4D97-AF65-F5344CB8AC3E}">
        <p14:creationId xmlns:p14="http://schemas.microsoft.com/office/powerpoint/2010/main" val="3810635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5AB95F-8B7B-4CD0-95D2-3C601CA856FE}" type="slidenum">
              <a:rPr lang="en-US" smtClean="0"/>
              <a:pPr/>
              <a:t>10</a:t>
            </a:fld>
            <a:endParaRPr lang="en-US"/>
          </a:p>
        </p:txBody>
      </p:sp>
    </p:spTree>
    <p:extLst>
      <p:ext uri="{BB962C8B-B14F-4D97-AF65-F5344CB8AC3E}">
        <p14:creationId xmlns:p14="http://schemas.microsoft.com/office/powerpoint/2010/main" val="3427689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96C759-7236-47A0-9220-6E4DEAA67E34}" type="datetimeFigureOut">
              <a:rPr lang="en-US" smtClean="0"/>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276294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6C759-7236-47A0-9220-6E4DEAA67E34}" type="datetimeFigureOut">
              <a:rPr lang="en-US" smtClean="0"/>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777748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6C759-7236-47A0-9220-6E4DEAA67E34}" type="datetimeFigureOut">
              <a:rPr lang="en-US" smtClean="0"/>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373963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6C759-7236-47A0-9220-6E4DEAA67E34}" type="datetimeFigureOut">
              <a:rPr lang="en-US" smtClean="0"/>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2532428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96C759-7236-47A0-9220-6E4DEAA67E34}" type="datetimeFigureOut">
              <a:rPr lang="en-US" smtClean="0"/>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137895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96C759-7236-47A0-9220-6E4DEAA67E34}" type="datetimeFigureOut">
              <a:rPr lang="en-US" smtClean="0"/>
              <a:t>4/22/2016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2990288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96C759-7236-47A0-9220-6E4DEAA67E34}" type="datetimeFigureOut">
              <a:rPr lang="en-US" smtClean="0"/>
              <a:t>4/22/2016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1287331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96C759-7236-47A0-9220-6E4DEAA67E34}" type="datetimeFigureOut">
              <a:rPr lang="en-US" smtClean="0"/>
              <a:t>4/22/2016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3692815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6C759-7236-47A0-9220-6E4DEAA67E34}" type="datetimeFigureOut">
              <a:rPr lang="en-US" smtClean="0"/>
              <a:t>4/22/2016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602131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6C759-7236-47A0-9220-6E4DEAA67E34}" type="datetimeFigureOut">
              <a:rPr lang="en-US" smtClean="0"/>
              <a:t>4/22/2016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2628276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6C759-7236-47A0-9220-6E4DEAA67E34}" type="datetimeFigureOut">
              <a:rPr lang="en-US" smtClean="0"/>
              <a:t>4/22/2016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201CA-693A-48A3-9473-A44AFE4BB605}" type="slidenum">
              <a:rPr lang="en-US" smtClean="0"/>
              <a:t>‹#›</a:t>
            </a:fld>
            <a:endParaRPr lang="en-US"/>
          </a:p>
        </p:txBody>
      </p:sp>
    </p:spTree>
    <p:extLst>
      <p:ext uri="{BB962C8B-B14F-4D97-AF65-F5344CB8AC3E}">
        <p14:creationId xmlns:p14="http://schemas.microsoft.com/office/powerpoint/2010/main" val="968435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6C759-7236-47A0-9220-6E4DEAA67E34}" type="datetimeFigureOut">
              <a:rPr lang="en-US" smtClean="0"/>
              <a:t>4/22/2016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201CA-693A-48A3-9473-A44AFE4BB605}" type="slidenum">
              <a:rPr lang="en-US" smtClean="0"/>
              <a:t>‹#›</a:t>
            </a:fld>
            <a:endParaRPr lang="en-US"/>
          </a:p>
        </p:txBody>
      </p:sp>
    </p:spTree>
    <p:extLst>
      <p:ext uri="{BB962C8B-B14F-4D97-AF65-F5344CB8AC3E}">
        <p14:creationId xmlns:p14="http://schemas.microsoft.com/office/powerpoint/2010/main" val="270401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hyperlink" Target="mailto:Ericka.Haas@ericstates.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www.ericstates.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upportthevoter.gov/"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67800" y="5380672"/>
            <a:ext cx="1600200" cy="1477328"/>
          </a:xfrm>
          <a:prstGeom prst="rect">
            <a:avLst/>
          </a:prstGeom>
          <a:solidFill>
            <a:schemeClr val="bg1"/>
          </a:solidFill>
        </p:spPr>
        <p:txBody>
          <a:bodyPr wrap="square" rtlCol="0">
            <a:spAutoFit/>
          </a:bodyPr>
          <a:lstStyle/>
          <a:p>
            <a:r>
              <a:rPr lang="en-US" dirty="0">
                <a:solidFill>
                  <a:schemeClr val="bg1"/>
                </a:solidFill>
              </a:rPr>
              <a:t>S</a:t>
            </a:r>
          </a:p>
          <a:p>
            <a:r>
              <a:rPr lang="en-US" dirty="0">
                <a:solidFill>
                  <a:schemeClr val="bg1"/>
                </a:solidFill>
              </a:rPr>
              <a:t>S</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endParaRPr lang="en-US" dirty="0">
              <a:solidFill>
                <a:schemeClr val="bg1"/>
              </a:solidFill>
            </a:endParaRPr>
          </a:p>
        </p:txBody>
      </p:sp>
      <p:pic>
        <p:nvPicPr>
          <p:cNvPr id="6" name="Picture 1" descr="C:\Users\shane.hamlin\AppData\Local\Microsoft\Windows\Temporary Internet Files\Content.Outlook\IZX06X43\Eric logo (4).jpg"/>
          <p:cNvPicPr>
            <a:picLocks noChangeAspect="1" noChangeArrowheads="1"/>
          </p:cNvPicPr>
          <p:nvPr/>
        </p:nvPicPr>
        <p:blipFill>
          <a:blip r:embed="rId3" cstate="print"/>
          <a:srcRect/>
          <a:stretch>
            <a:fillRect/>
          </a:stretch>
        </p:blipFill>
        <p:spPr bwMode="auto">
          <a:xfrm>
            <a:off x="3913916" y="609333"/>
            <a:ext cx="4378745" cy="5039397"/>
          </a:xfrm>
          <a:prstGeom prst="rect">
            <a:avLst/>
          </a:prstGeom>
          <a:noFill/>
        </p:spPr>
      </p:pic>
    </p:spTree>
    <p:extLst>
      <p:ext uri="{BB962C8B-B14F-4D97-AF65-F5344CB8AC3E}">
        <p14:creationId xmlns:p14="http://schemas.microsoft.com/office/powerpoint/2010/main" val="3736362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Maintenance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1712747"/>
              </p:ext>
            </p:extLst>
          </p:nvPr>
        </p:nvGraphicFramePr>
        <p:xfrm>
          <a:off x="1992217" y="1594126"/>
          <a:ext cx="3276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638800" y="1487536"/>
            <a:ext cx="5025528" cy="5078313"/>
          </a:xfrm>
          <a:prstGeom prst="rect">
            <a:avLst/>
          </a:prstGeom>
          <a:noFill/>
          <a:ln>
            <a:noFill/>
          </a:ln>
        </p:spPr>
        <p:txBody>
          <a:bodyPr wrap="square" rtlCol="0">
            <a:spAutoFit/>
          </a:bodyPr>
          <a:lstStyle/>
          <a:p>
            <a:pPr marL="285750" indent="-285750">
              <a:spcAft>
                <a:spcPts val="1200"/>
              </a:spcAft>
              <a:buFont typeface="Arial" panose="020B0604020202020204" pitchFamily="34" charset="0"/>
              <a:buChar char="•"/>
            </a:pPr>
            <a:r>
              <a:rPr lang="en-US" sz="2400" dirty="0"/>
              <a:t>Every one or two </a:t>
            </a:r>
            <a:r>
              <a:rPr lang="en-US" sz="2400" dirty="0" smtClean="0"/>
              <a:t>months, at least annually</a:t>
            </a:r>
            <a:endParaRPr lang="en-US" sz="2400" dirty="0"/>
          </a:p>
          <a:p>
            <a:pPr marL="285750" indent="-285750">
              <a:spcAft>
                <a:spcPts val="1200"/>
              </a:spcAft>
              <a:buFont typeface="Arial" panose="020B0604020202020204" pitchFamily="34" charset="0"/>
              <a:buChar char="•"/>
            </a:pPr>
            <a:r>
              <a:rPr lang="en-US" sz="2400" dirty="0"/>
              <a:t>Match only sent once</a:t>
            </a:r>
          </a:p>
          <a:p>
            <a:pPr marL="285750" indent="-285750">
              <a:spcAft>
                <a:spcPts val="1200"/>
              </a:spcAft>
              <a:buFont typeface="Arial" panose="020B0604020202020204" pitchFamily="34" charset="0"/>
              <a:buChar char="•"/>
            </a:pPr>
            <a:r>
              <a:rPr lang="en-US" sz="2400" dirty="0"/>
              <a:t>Possible actions:</a:t>
            </a:r>
          </a:p>
          <a:p>
            <a:pPr marL="742950" lvl="1" indent="-285750">
              <a:spcAft>
                <a:spcPts val="1200"/>
              </a:spcAft>
              <a:buFont typeface="Arial" panose="020B0604020202020204" pitchFamily="34" charset="0"/>
              <a:buChar char="•"/>
            </a:pPr>
            <a:r>
              <a:rPr lang="en-US" sz="2400" dirty="0"/>
              <a:t>Send postcard to old address and act on undeliverable</a:t>
            </a:r>
          </a:p>
          <a:p>
            <a:pPr marL="742950" lvl="1" indent="-285750">
              <a:spcAft>
                <a:spcPts val="1200"/>
              </a:spcAft>
              <a:buFont typeface="Arial" panose="020B0604020202020204" pitchFamily="34" charset="0"/>
              <a:buChar char="•"/>
            </a:pPr>
            <a:r>
              <a:rPr lang="en-US" sz="2400" dirty="0"/>
              <a:t>Voluntary cancellation request to new address</a:t>
            </a:r>
          </a:p>
          <a:p>
            <a:pPr marL="742950" lvl="1" indent="-285750">
              <a:spcAft>
                <a:spcPts val="1200"/>
              </a:spcAft>
              <a:buFont typeface="Arial" panose="020B0604020202020204" pitchFamily="34" charset="0"/>
              <a:buChar char="•"/>
            </a:pPr>
            <a:r>
              <a:rPr lang="en-US" sz="2400" dirty="0"/>
              <a:t>Notice and inactivation if no response</a:t>
            </a:r>
          </a:p>
          <a:p>
            <a:pPr marL="742950" lvl="1" indent="-285750">
              <a:spcAft>
                <a:spcPts val="1200"/>
              </a:spcAft>
              <a:buFont typeface="Arial" panose="020B0604020202020204" pitchFamily="34" charset="0"/>
              <a:buChar char="•"/>
            </a:pPr>
            <a:r>
              <a:rPr lang="en-US" sz="2400" dirty="0"/>
              <a:t>Depends on state laws</a:t>
            </a:r>
          </a:p>
        </p:txBody>
      </p:sp>
      <p:sp>
        <p:nvSpPr>
          <p:cNvPr id="6" name="Rectangle 5"/>
          <p:cNvSpPr/>
          <p:nvPr/>
        </p:nvSpPr>
        <p:spPr>
          <a:xfrm>
            <a:off x="1839817" y="1487536"/>
            <a:ext cx="3581400" cy="487680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Tree>
    <p:extLst>
      <p:ext uri="{BB962C8B-B14F-4D97-AF65-F5344CB8AC3E}">
        <p14:creationId xmlns:p14="http://schemas.microsoft.com/office/powerpoint/2010/main" val="87575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Outreach: Eligible but Unregistered</a:t>
            </a:r>
            <a:endParaRPr lang="en-US" dirty="0"/>
          </a:p>
        </p:txBody>
      </p:sp>
      <p:graphicFrame>
        <p:nvGraphicFramePr>
          <p:cNvPr id="3" name="Diagram 2"/>
          <p:cNvGraphicFramePr/>
          <p:nvPr>
            <p:extLst>
              <p:ext uri="{D42A27DB-BD31-4B8C-83A1-F6EECF244321}">
                <p14:modId xmlns:p14="http://schemas.microsoft.com/office/powerpoint/2010/main" val="2130606161"/>
              </p:ext>
            </p:extLst>
          </p:nvPr>
        </p:nvGraphicFramePr>
        <p:xfrm>
          <a:off x="1028700" y="2197866"/>
          <a:ext cx="3886200" cy="2790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105400" y="1570822"/>
            <a:ext cx="4876800"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t>Minimum every two years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Contact voters within 90 days of report</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ERIC only includes </a:t>
            </a:r>
            <a:r>
              <a:rPr lang="en-US" sz="2800" dirty="0" smtClean="0"/>
              <a:t>a name again </a:t>
            </a:r>
            <a:r>
              <a:rPr lang="en-US" sz="2800" dirty="0"/>
              <a:t>if address changes</a:t>
            </a:r>
          </a:p>
          <a:p>
            <a:endParaRPr lang="en-US" sz="2800" dirty="0"/>
          </a:p>
        </p:txBody>
      </p:sp>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Tree>
    <p:extLst>
      <p:ext uri="{BB962C8B-B14F-4D97-AF65-F5344CB8AC3E}">
        <p14:creationId xmlns:p14="http://schemas.microsoft.com/office/powerpoint/2010/main" val="203208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975693" y="1752601"/>
          <a:ext cx="8235109" cy="2643557"/>
        </p:xfrm>
        <a:graphic>
          <a:graphicData uri="http://schemas.openxmlformats.org/drawingml/2006/table">
            <a:tbl>
              <a:tblPr firstRow="1" bandRow="1">
                <a:tableStyleId>{5C22544A-7EE6-4342-B048-85BDC9FD1C3A}</a:tableStyleId>
              </a:tblPr>
              <a:tblGrid>
                <a:gridCol w="3399037"/>
                <a:gridCol w="2321471"/>
                <a:gridCol w="2514601"/>
              </a:tblGrid>
              <a:tr h="471857">
                <a:tc>
                  <a:txBody>
                    <a:bodyPr/>
                    <a:lstStyle/>
                    <a:p>
                      <a:r>
                        <a:rPr lang="en-US" sz="1800" b="1" dirty="0" smtClean="0">
                          <a:latin typeface="Univers LT Std 45 Light"/>
                        </a:rPr>
                        <a:t>Report Type</a:t>
                      </a:r>
                      <a:endParaRPr lang="en-US" sz="1800" b="1" dirty="0">
                        <a:latin typeface="Univers LT Std 45 Light"/>
                      </a:endParaRPr>
                    </a:p>
                  </a:txBody>
                  <a:tcPr marL="68580" marR="68580" marT="34290" marB="34290"/>
                </a:tc>
                <a:tc>
                  <a:txBody>
                    <a:bodyPr/>
                    <a:lstStyle/>
                    <a:p>
                      <a:pPr algn="r"/>
                      <a:r>
                        <a:rPr lang="en-US" sz="1800" b="1" dirty="0" smtClean="0">
                          <a:latin typeface="Univers LT Std 45 Light"/>
                        </a:rPr>
                        <a:t>2015 Summary</a:t>
                      </a:r>
                      <a:endParaRPr lang="en-US" sz="1800" b="1" dirty="0">
                        <a:latin typeface="Univers LT Std 45 Light"/>
                      </a:endParaRPr>
                    </a:p>
                  </a:txBody>
                  <a:tcPr marL="68580" marR="68580" marT="34290" marB="34290"/>
                </a:tc>
                <a:tc>
                  <a:txBody>
                    <a:bodyPr/>
                    <a:lstStyle/>
                    <a:p>
                      <a:pPr algn="r"/>
                      <a:r>
                        <a:rPr lang="en-US" sz="1800" b="1" dirty="0" smtClean="0">
                          <a:latin typeface="Univers LT Std 45 Light"/>
                        </a:rPr>
                        <a:t>Total Records Sent</a:t>
                      </a:r>
                      <a:endParaRPr lang="en-US" sz="1800" b="1" dirty="0">
                        <a:latin typeface="Univers LT Std 45 Light"/>
                      </a:endParaRPr>
                    </a:p>
                  </a:txBody>
                  <a:tcPr marL="68580" marR="68580" marT="34290" marB="34290"/>
                </a:tc>
              </a:tr>
              <a:tr h="179070">
                <a:tc>
                  <a:txBody>
                    <a:bodyPr/>
                    <a:lstStyle/>
                    <a:p>
                      <a:r>
                        <a:rPr lang="en-US" sz="1800" dirty="0" smtClean="0">
                          <a:latin typeface="Univers LT Std 45 Light"/>
                        </a:rPr>
                        <a:t>In-state movers</a:t>
                      </a:r>
                    </a:p>
                  </a:txBody>
                  <a:tcPr marL="68580" marR="68580" marT="34290" marB="34290"/>
                </a:tc>
                <a:tc>
                  <a:txBody>
                    <a:bodyPr/>
                    <a:lstStyle/>
                    <a:p>
                      <a:pPr marL="0" algn="r" defTabSz="914400" rtl="0" eaLnBrk="1" latinLnBrk="0" hangingPunct="1"/>
                      <a:r>
                        <a:rPr lang="en-US" sz="2100" kern="1200" dirty="0" smtClean="0">
                          <a:solidFill>
                            <a:schemeClr val="dk1"/>
                          </a:solidFill>
                          <a:effectLst/>
                          <a:latin typeface="+mn-lt"/>
                          <a:ea typeface="+mn-ea"/>
                          <a:cs typeface="+mn-cs"/>
                        </a:rPr>
                        <a:t>742,266</a:t>
                      </a:r>
                    </a:p>
                  </a:txBody>
                  <a:tcPr marL="68580" marR="68580" marT="34290" marB="34290"/>
                </a:tc>
                <a:tc>
                  <a:txBody>
                    <a:bodyPr/>
                    <a:lstStyle/>
                    <a:p>
                      <a:pPr algn="r"/>
                      <a:r>
                        <a:rPr lang="en-US" sz="2100" kern="1200" dirty="0" smtClean="0">
                          <a:solidFill>
                            <a:schemeClr val="dk1"/>
                          </a:solidFill>
                          <a:effectLst/>
                          <a:latin typeface="+mn-lt"/>
                          <a:ea typeface="+mn-ea"/>
                          <a:cs typeface="+mn-cs"/>
                        </a:rPr>
                        <a:t>2,734,006</a:t>
                      </a:r>
                      <a:endParaRPr lang="en-US" sz="2100" dirty="0" smtClean="0">
                        <a:latin typeface="Univers LT Std 45 Light"/>
                      </a:endParaRPr>
                    </a:p>
                  </a:txBody>
                  <a:tcPr marL="68580" marR="68580" marT="34290" marB="34290"/>
                </a:tc>
              </a:tr>
              <a:tr h="0">
                <a:tc>
                  <a:txBody>
                    <a:bodyPr/>
                    <a:lstStyle/>
                    <a:p>
                      <a:r>
                        <a:rPr lang="en-US" sz="1800" dirty="0" smtClean="0">
                          <a:latin typeface="Univers LT Std 45 Light"/>
                        </a:rPr>
                        <a:t>Cross-state movers</a:t>
                      </a:r>
                    </a:p>
                  </a:txBody>
                  <a:tcPr marL="68580" marR="68580" marT="34290" marB="34290"/>
                </a:tc>
                <a:tc>
                  <a:txBody>
                    <a:bodyPr/>
                    <a:lstStyle/>
                    <a:p>
                      <a:pPr marL="0" algn="r" defTabSz="914400" rtl="0" eaLnBrk="1" latinLnBrk="0" hangingPunct="1"/>
                      <a:r>
                        <a:rPr lang="en-US" sz="2100" kern="1200" dirty="0" smtClean="0">
                          <a:solidFill>
                            <a:schemeClr val="dk1"/>
                          </a:solidFill>
                          <a:effectLst/>
                          <a:latin typeface="+mn-lt"/>
                          <a:ea typeface="+mn-ea"/>
                          <a:cs typeface="+mn-cs"/>
                        </a:rPr>
                        <a:t>269,824</a:t>
                      </a:r>
                    </a:p>
                  </a:txBody>
                  <a:tcPr marL="68580" marR="68580" marT="34290" marB="34290"/>
                </a:tc>
                <a:tc>
                  <a:txBody>
                    <a:bodyPr/>
                    <a:lstStyle/>
                    <a:p>
                      <a:pPr algn="r"/>
                      <a:r>
                        <a:rPr lang="en-US" sz="2100" kern="1200" dirty="0" smtClean="0">
                          <a:solidFill>
                            <a:schemeClr val="dk1"/>
                          </a:solidFill>
                          <a:effectLst/>
                          <a:latin typeface="+mn-lt"/>
                          <a:ea typeface="+mn-ea"/>
                          <a:cs typeface="+mn-cs"/>
                        </a:rPr>
                        <a:t>614,405</a:t>
                      </a:r>
                      <a:r>
                        <a:rPr lang="en-US" sz="1800" dirty="0" smtClean="0">
                          <a:latin typeface="Univers LT Std 45 Light"/>
                        </a:rPr>
                        <a:t> </a:t>
                      </a:r>
                      <a:endParaRPr lang="en-US" sz="1800" dirty="0">
                        <a:latin typeface="Univers LT Std 45 Light"/>
                      </a:endParaRPr>
                    </a:p>
                  </a:txBody>
                  <a:tcPr marL="68580" marR="68580" marT="34290" marB="34290"/>
                </a:tc>
              </a:tr>
              <a:tr h="0">
                <a:tc>
                  <a:txBody>
                    <a:bodyPr/>
                    <a:lstStyle/>
                    <a:p>
                      <a:r>
                        <a:rPr lang="en-US" sz="1800" dirty="0" smtClean="0">
                          <a:solidFill>
                            <a:schemeClr val="tx1"/>
                          </a:solidFill>
                          <a:latin typeface="Univers LT Std 45 Light"/>
                        </a:rPr>
                        <a:t>Deceased</a:t>
                      </a:r>
                    </a:p>
                  </a:txBody>
                  <a:tcPr marL="68580" marR="68580" marT="34290" marB="34290"/>
                </a:tc>
                <a:tc>
                  <a:txBody>
                    <a:bodyPr/>
                    <a:lstStyle/>
                    <a:p>
                      <a:pPr marL="0" algn="r" defTabSz="914400" rtl="0" eaLnBrk="1" latinLnBrk="0" hangingPunct="1"/>
                      <a:r>
                        <a:rPr lang="en-US" sz="2100" kern="1200" dirty="0" smtClean="0">
                          <a:solidFill>
                            <a:schemeClr val="dk1"/>
                          </a:solidFill>
                          <a:effectLst/>
                          <a:latin typeface="+mn-lt"/>
                          <a:ea typeface="+mn-ea"/>
                          <a:cs typeface="+mn-cs"/>
                        </a:rPr>
                        <a:t>61,278</a:t>
                      </a:r>
                    </a:p>
                  </a:txBody>
                  <a:tcPr marL="68580" marR="68580" marT="34290" marB="34290"/>
                </a:tc>
                <a:tc>
                  <a:txBody>
                    <a:bodyPr/>
                    <a:lstStyle/>
                    <a:p>
                      <a:pPr algn="r"/>
                      <a:r>
                        <a:rPr lang="en-US" sz="2100" kern="1200" dirty="0" smtClean="0">
                          <a:solidFill>
                            <a:schemeClr val="dk1"/>
                          </a:solidFill>
                          <a:effectLst/>
                          <a:latin typeface="+mn-lt"/>
                          <a:ea typeface="+mn-ea"/>
                          <a:cs typeface="+mn-cs"/>
                        </a:rPr>
                        <a:t>145,657</a:t>
                      </a:r>
                      <a:endParaRPr lang="en-US" sz="2100" dirty="0">
                        <a:latin typeface="Univers LT Std 45 Light"/>
                      </a:endParaRPr>
                    </a:p>
                  </a:txBody>
                  <a:tcPr marL="68580" marR="68580" marT="34290" marB="34290"/>
                </a:tc>
              </a:tr>
              <a:tr h="0">
                <a:tc>
                  <a:txBody>
                    <a:bodyPr/>
                    <a:lstStyle/>
                    <a:p>
                      <a:r>
                        <a:rPr lang="en-US" sz="1800" dirty="0" smtClean="0">
                          <a:latin typeface="Univers LT Std 45 Light"/>
                        </a:rPr>
                        <a:t>In-state</a:t>
                      </a:r>
                      <a:r>
                        <a:rPr lang="en-US" sz="1800" baseline="0" dirty="0" smtClean="0">
                          <a:latin typeface="Univers LT Std 45 Light"/>
                        </a:rPr>
                        <a:t> duplicates</a:t>
                      </a:r>
                      <a:endParaRPr lang="en-US" sz="1800" dirty="0" smtClean="0">
                        <a:latin typeface="Univers LT Std 45 Light"/>
                      </a:endParaRPr>
                    </a:p>
                  </a:txBody>
                  <a:tcPr marL="68580" marR="68580" marT="34290" marB="34290"/>
                </a:tc>
                <a:tc>
                  <a:txBody>
                    <a:bodyPr/>
                    <a:lstStyle/>
                    <a:p>
                      <a:pPr marL="0" algn="r" defTabSz="914400" rtl="0" eaLnBrk="1" latinLnBrk="0" hangingPunct="1"/>
                      <a:r>
                        <a:rPr lang="en-US" sz="2100" kern="1200" dirty="0" smtClean="0">
                          <a:solidFill>
                            <a:schemeClr val="dk1"/>
                          </a:solidFill>
                          <a:effectLst/>
                          <a:latin typeface="+mn-lt"/>
                          <a:ea typeface="+mn-ea"/>
                          <a:cs typeface="+mn-cs"/>
                        </a:rPr>
                        <a:t>14,030</a:t>
                      </a:r>
                    </a:p>
                  </a:txBody>
                  <a:tcPr marL="68580" marR="68580" marT="34290" marB="34290"/>
                </a:tc>
                <a:tc>
                  <a:txBody>
                    <a:bodyPr/>
                    <a:lstStyle/>
                    <a:p>
                      <a:pPr algn="r"/>
                      <a:r>
                        <a:rPr lang="en-US" sz="2100" kern="1200" dirty="0" smtClean="0">
                          <a:solidFill>
                            <a:schemeClr val="dk1"/>
                          </a:solidFill>
                          <a:effectLst/>
                          <a:latin typeface="+mn-lt"/>
                          <a:ea typeface="+mn-ea"/>
                          <a:cs typeface="+mn-cs"/>
                        </a:rPr>
                        <a:t>52,024</a:t>
                      </a:r>
                      <a:endParaRPr lang="en-US" sz="2100" dirty="0">
                        <a:latin typeface="Univers LT Std 45 Light"/>
                      </a:endParaRPr>
                    </a:p>
                  </a:txBody>
                  <a:tcPr marL="68580" marR="68580" marT="34290" marB="34290"/>
                </a:tc>
              </a:tr>
              <a:tr h="617220">
                <a:tc>
                  <a:txBody>
                    <a:bodyPr/>
                    <a:lstStyle/>
                    <a:p>
                      <a:endParaRPr lang="en-US" sz="1800" b="1" dirty="0" smtClean="0">
                        <a:latin typeface="Univers LT Std 45 Light"/>
                      </a:endParaRPr>
                    </a:p>
                    <a:p>
                      <a:r>
                        <a:rPr lang="en-US" sz="1800" b="1" dirty="0" smtClean="0">
                          <a:latin typeface="Univers LT Std 45 Light"/>
                        </a:rPr>
                        <a:t>TOTAL</a:t>
                      </a:r>
                      <a:endParaRPr lang="en-US" sz="1800" b="1" dirty="0">
                        <a:latin typeface="Univers LT Std 45 Light"/>
                      </a:endParaRPr>
                    </a:p>
                  </a:txBody>
                  <a:tcPr marL="68580" marR="68580" marT="34290" marB="34290"/>
                </a:tc>
                <a:tc>
                  <a:txBody>
                    <a:bodyPr/>
                    <a:lstStyle/>
                    <a:p>
                      <a:pPr algn="r"/>
                      <a:endParaRPr lang="en-US" sz="1800" b="1" dirty="0" smtClean="0">
                        <a:latin typeface="Univers LT Std 45 Light"/>
                      </a:endParaRPr>
                    </a:p>
                    <a:p>
                      <a:pPr algn="r"/>
                      <a:r>
                        <a:rPr lang="en-US" sz="1800" b="1" smtClean="0">
                          <a:latin typeface="Univers LT Std 45 Light"/>
                        </a:rPr>
                        <a:t>1,087,398</a:t>
                      </a:r>
                      <a:endParaRPr lang="en-US" sz="1800" b="1" dirty="0">
                        <a:latin typeface="Univers LT Std 45 Light"/>
                      </a:endParaRPr>
                    </a:p>
                  </a:txBody>
                  <a:tcPr marL="68580" marR="68580" marT="34290" marB="34290"/>
                </a:tc>
                <a:tc>
                  <a:txBody>
                    <a:bodyPr/>
                    <a:lstStyle/>
                    <a:p>
                      <a:pPr algn="r"/>
                      <a:endParaRPr lang="en-US" sz="1800" b="1" dirty="0" smtClean="0">
                        <a:latin typeface="Univers LT Std 45 Light"/>
                      </a:endParaRPr>
                    </a:p>
                    <a:p>
                      <a:pPr algn="r"/>
                      <a:r>
                        <a:rPr lang="en-US" sz="1800" b="1" dirty="0" smtClean="0">
                          <a:latin typeface="Univers LT Std 45 Light"/>
                        </a:rPr>
                        <a:t>3,546,092</a:t>
                      </a:r>
                    </a:p>
                  </a:txBody>
                  <a:tcPr marL="68580" marR="68580" marT="34290" marB="34290"/>
                </a:tc>
              </a:tr>
            </a:tbl>
          </a:graphicData>
        </a:graphic>
      </p:graphicFrame>
      <p:sp>
        <p:nvSpPr>
          <p:cNvPr id="3" name="Title 2"/>
          <p:cNvSpPr>
            <a:spLocks noGrp="1"/>
          </p:cNvSpPr>
          <p:nvPr>
            <p:ph type="title"/>
          </p:nvPr>
        </p:nvSpPr>
        <p:spPr/>
        <p:txBody>
          <a:bodyPr/>
          <a:lstStyle/>
          <a:p>
            <a:r>
              <a:rPr lang="en-US" dirty="0" smtClean="0"/>
              <a:t>March, 2016 report statistics</a:t>
            </a:r>
            <a:endParaRPr lang="en-US" dirty="0"/>
          </a:p>
        </p:txBody>
      </p:sp>
    </p:spTree>
    <p:extLst>
      <p:ext uri="{BB962C8B-B14F-4D97-AF65-F5344CB8AC3E}">
        <p14:creationId xmlns:p14="http://schemas.microsoft.com/office/powerpoint/2010/main" val="9436511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2016 report </a:t>
            </a:r>
            <a:r>
              <a:rPr lang="en-US" dirty="0"/>
              <a:t>s</a:t>
            </a:r>
            <a:r>
              <a:rPr lang="en-US" dirty="0" smtClean="0"/>
              <a:t>tatistics</a:t>
            </a:r>
            <a:endParaRPr lang="en-US" dirty="0"/>
          </a:p>
        </p:txBody>
      </p:sp>
      <p:graphicFrame>
        <p:nvGraphicFramePr>
          <p:cNvPr id="4" name="Content Placeholder 3"/>
          <p:cNvGraphicFramePr>
            <a:graphicFrameLocks noGrp="1"/>
          </p:cNvGraphicFramePr>
          <p:nvPr>
            <p:ph idx="1"/>
            <p:extLst/>
          </p:nvPr>
        </p:nvGraphicFramePr>
        <p:xfrm>
          <a:off x="2314833" y="2662267"/>
          <a:ext cx="7364627" cy="1280160"/>
        </p:xfrm>
        <a:graphic>
          <a:graphicData uri="http://schemas.openxmlformats.org/drawingml/2006/table">
            <a:tbl>
              <a:tblPr firstRow="1" bandRow="1">
                <a:tableStyleId>{5C22544A-7EE6-4342-B048-85BDC9FD1C3A}</a:tableStyleId>
              </a:tblPr>
              <a:tblGrid>
                <a:gridCol w="4924168"/>
                <a:gridCol w="2440459"/>
              </a:tblGrid>
              <a:tr h="370840">
                <a:tc>
                  <a:txBody>
                    <a:bodyPr/>
                    <a:lstStyle/>
                    <a:p>
                      <a:r>
                        <a:rPr lang="en-US" sz="2400" dirty="0" smtClean="0">
                          <a:latin typeface="Univers LT Std 45 Light"/>
                        </a:rPr>
                        <a:t>Report Type</a:t>
                      </a:r>
                      <a:endParaRPr lang="en-US" sz="2400" dirty="0">
                        <a:latin typeface="Univers LT Std 45 Light"/>
                      </a:endParaRPr>
                    </a:p>
                  </a:txBody>
                  <a:tcPr/>
                </a:tc>
                <a:tc>
                  <a:txBody>
                    <a:bodyPr/>
                    <a:lstStyle/>
                    <a:p>
                      <a:pPr algn="r"/>
                      <a:r>
                        <a:rPr lang="en-US" sz="2400" dirty="0" smtClean="0">
                          <a:latin typeface="Univers LT Std 45 Light"/>
                        </a:rPr>
                        <a:t>Records Sent</a:t>
                      </a:r>
                      <a:endParaRPr lang="en-US" sz="2400" dirty="0">
                        <a:latin typeface="Univers LT Std 45 Light"/>
                      </a:endParaRPr>
                    </a:p>
                  </a:txBody>
                  <a:tcPr/>
                </a:tc>
              </a:tr>
              <a:tr h="370840">
                <a:tc>
                  <a:txBody>
                    <a:bodyPr/>
                    <a:lstStyle/>
                    <a:p>
                      <a:r>
                        <a:rPr lang="en-US" sz="2400" dirty="0" smtClean="0">
                          <a:latin typeface="Univers LT Std 45 Light"/>
                        </a:rPr>
                        <a:t>Eligible</a:t>
                      </a:r>
                      <a:r>
                        <a:rPr lang="en-US" sz="2400" baseline="0" dirty="0" smtClean="0">
                          <a:latin typeface="Univers LT Std 45 Light"/>
                        </a:rPr>
                        <a:t> but unregistered</a:t>
                      </a:r>
                      <a:endParaRPr lang="en-US" sz="2400" dirty="0" smtClean="0">
                        <a:latin typeface="Univers LT Std 45 Light"/>
                      </a:endParaRPr>
                    </a:p>
                    <a:p>
                      <a:r>
                        <a:rPr lang="en-US" sz="2400" dirty="0" smtClean="0">
                          <a:solidFill>
                            <a:schemeClr val="accent1">
                              <a:lumMod val="50000"/>
                            </a:schemeClr>
                          </a:solidFill>
                          <a:latin typeface="Univers LT Std 45 Light"/>
                        </a:rPr>
                        <a:t>In DMV but not registered to vote</a:t>
                      </a:r>
                      <a:endParaRPr lang="en-US" sz="2400" dirty="0">
                        <a:solidFill>
                          <a:schemeClr val="accent1">
                            <a:lumMod val="50000"/>
                          </a:schemeClr>
                        </a:solidFill>
                        <a:latin typeface="Univers LT Std 45 Light"/>
                      </a:endParaRPr>
                    </a:p>
                  </a:txBody>
                  <a:tcPr/>
                </a:tc>
                <a:tc>
                  <a:txBody>
                    <a:bodyPr/>
                    <a:lstStyle/>
                    <a:p>
                      <a:pPr algn="r"/>
                      <a:r>
                        <a:rPr lang="en-US" sz="2400" dirty="0" smtClean="0">
                          <a:latin typeface="Univers LT Std 45 Light"/>
                        </a:rPr>
                        <a:t>11.7 million</a:t>
                      </a:r>
                      <a:endParaRPr lang="en-US" sz="2400" dirty="0">
                        <a:latin typeface="Univers LT Std 45 Light"/>
                      </a:endParaRPr>
                    </a:p>
                  </a:txBody>
                  <a:tcPr/>
                </a:tc>
              </a:tr>
            </a:tbl>
          </a:graphicData>
        </a:graphic>
      </p:graphicFrame>
    </p:spTree>
    <p:extLst>
      <p:ext uri="{BB962C8B-B14F-4D97-AF65-F5344CB8AC3E}">
        <p14:creationId xmlns:p14="http://schemas.microsoft.com/office/powerpoint/2010/main" val="81367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224255" y="2868901"/>
          <a:ext cx="8235109" cy="2460677"/>
        </p:xfrm>
        <a:graphic>
          <a:graphicData uri="http://schemas.openxmlformats.org/drawingml/2006/table">
            <a:tbl>
              <a:tblPr firstRow="1" bandRow="1">
                <a:tableStyleId>{5C22544A-7EE6-4342-B048-85BDC9FD1C3A}</a:tableStyleId>
              </a:tblPr>
              <a:tblGrid>
                <a:gridCol w="2603925"/>
                <a:gridCol w="1778426"/>
                <a:gridCol w="1926379"/>
                <a:gridCol w="1926379"/>
              </a:tblGrid>
              <a:tr h="471857">
                <a:tc>
                  <a:txBody>
                    <a:bodyPr/>
                    <a:lstStyle/>
                    <a:p>
                      <a:r>
                        <a:rPr lang="en-US" sz="1800" b="1" dirty="0" smtClean="0">
                          <a:latin typeface="Univers LT Std 45 Light"/>
                        </a:rPr>
                        <a:t>List Maintenance</a:t>
                      </a:r>
                      <a:endParaRPr lang="en-US" sz="1800" b="1" dirty="0">
                        <a:latin typeface="Univers LT Std 45 Light"/>
                      </a:endParaRPr>
                    </a:p>
                  </a:txBody>
                  <a:tcPr marL="68580" marR="68580" marT="34290" marB="34290"/>
                </a:tc>
                <a:tc>
                  <a:txBody>
                    <a:bodyPr/>
                    <a:lstStyle/>
                    <a:p>
                      <a:pPr algn="r"/>
                      <a:r>
                        <a:rPr lang="en-US" sz="1800" b="1" dirty="0" smtClean="0">
                          <a:latin typeface="Univers LT Std 45 Light"/>
                        </a:rPr>
                        <a:t>2015</a:t>
                      </a:r>
                      <a:endParaRPr lang="en-US" sz="1800" b="1" dirty="0">
                        <a:latin typeface="Univers LT Std 45 Light"/>
                      </a:endParaRPr>
                    </a:p>
                  </a:txBody>
                  <a:tcPr marL="68580" marR="68580" marT="34290" marB="34290"/>
                </a:tc>
                <a:tc>
                  <a:txBody>
                    <a:bodyPr/>
                    <a:lstStyle/>
                    <a:p>
                      <a:pPr algn="r"/>
                      <a:r>
                        <a:rPr lang="en-US" sz="1800" b="1" dirty="0" smtClean="0">
                          <a:latin typeface="Univers LT Std 45 Light"/>
                        </a:rPr>
                        <a:t>2016</a:t>
                      </a:r>
                      <a:endParaRPr lang="en-US" sz="1800" b="1" dirty="0">
                        <a:latin typeface="Univers LT Std 45 Light"/>
                      </a:endParaRPr>
                    </a:p>
                  </a:txBody>
                  <a:tcPr marL="68580" marR="68580" marT="34290" marB="34290"/>
                </a:tc>
                <a:tc>
                  <a:txBody>
                    <a:bodyPr/>
                    <a:lstStyle/>
                    <a:p>
                      <a:pPr algn="r"/>
                      <a:r>
                        <a:rPr lang="en-US" sz="1800" b="1" dirty="0" smtClean="0">
                          <a:latin typeface="Univers LT Std 45 Light"/>
                        </a:rPr>
                        <a:t>Total Records</a:t>
                      </a:r>
                      <a:endParaRPr lang="en-US" sz="1800" b="1" dirty="0">
                        <a:latin typeface="Univers LT Std 45 Light"/>
                      </a:endParaRPr>
                    </a:p>
                  </a:txBody>
                  <a:tcPr marL="68580" marR="68580" marT="34290" marB="34290"/>
                </a:tc>
              </a:tr>
              <a:tr h="179070">
                <a:tc>
                  <a:txBody>
                    <a:bodyPr/>
                    <a:lstStyle/>
                    <a:p>
                      <a:r>
                        <a:rPr lang="en-US" sz="1800" dirty="0" smtClean="0">
                          <a:latin typeface="Univers LT Std 45 Light"/>
                        </a:rPr>
                        <a:t>In-state movers</a:t>
                      </a:r>
                    </a:p>
                  </a:txBody>
                  <a:tcPr marL="68580" marR="68580" marT="34290" marB="34290"/>
                </a:tc>
                <a:tc>
                  <a:txBody>
                    <a:bodyPr/>
                    <a:lstStyle/>
                    <a:p>
                      <a:pPr marL="0" algn="r" defTabSz="914400" rtl="0" eaLnBrk="1" latinLnBrk="0" hangingPunct="1"/>
                      <a:r>
                        <a:rPr lang="en-US" sz="1800" kern="1200" dirty="0" smtClean="0">
                          <a:solidFill>
                            <a:schemeClr val="dk1"/>
                          </a:solidFill>
                          <a:effectLst/>
                          <a:latin typeface="Univers LT Std 45 Light"/>
                          <a:ea typeface="+mn-ea"/>
                          <a:cs typeface="+mn-cs"/>
                        </a:rPr>
                        <a:t>8,936</a:t>
                      </a:r>
                    </a:p>
                  </a:txBody>
                  <a:tcPr marL="68580" marR="68580" marT="34290" marB="34290"/>
                </a:tc>
                <a:tc>
                  <a:txBody>
                    <a:bodyPr/>
                    <a:lstStyle/>
                    <a:p>
                      <a:pPr algn="r"/>
                      <a:r>
                        <a:rPr lang="en-US" sz="1800" dirty="0" smtClean="0">
                          <a:latin typeface="Univers LT Std 45 Light"/>
                        </a:rPr>
                        <a:t>16,540</a:t>
                      </a:r>
                    </a:p>
                  </a:txBody>
                  <a:tcPr marL="68580" marR="68580" marT="34290" marB="34290"/>
                </a:tc>
                <a:tc>
                  <a:txBody>
                    <a:bodyPr/>
                    <a:lstStyle/>
                    <a:p>
                      <a:pPr algn="r"/>
                      <a:r>
                        <a:rPr lang="en-US" sz="1800" kern="1200" dirty="0" smtClean="0">
                          <a:solidFill>
                            <a:schemeClr val="dk1"/>
                          </a:solidFill>
                          <a:effectLst/>
                          <a:latin typeface="Univers LT Std 45 Light"/>
                          <a:ea typeface="+mn-ea"/>
                          <a:cs typeface="+mn-cs"/>
                        </a:rPr>
                        <a:t>25,476</a:t>
                      </a:r>
                      <a:endParaRPr lang="en-US" sz="1800" dirty="0" smtClean="0">
                        <a:latin typeface="Univers LT Std 45 Light"/>
                      </a:endParaRPr>
                    </a:p>
                  </a:txBody>
                  <a:tcPr marL="68580" marR="68580" marT="34290" marB="34290"/>
                </a:tc>
              </a:tr>
              <a:tr h="0">
                <a:tc>
                  <a:txBody>
                    <a:bodyPr/>
                    <a:lstStyle/>
                    <a:p>
                      <a:r>
                        <a:rPr lang="en-US" sz="1800" dirty="0" smtClean="0">
                          <a:latin typeface="Univers LT Std 45 Light"/>
                        </a:rPr>
                        <a:t>Cross-state movers</a:t>
                      </a:r>
                    </a:p>
                  </a:txBody>
                  <a:tcPr marL="68580" marR="68580" marT="34290" marB="34290"/>
                </a:tc>
                <a:tc>
                  <a:txBody>
                    <a:bodyPr/>
                    <a:lstStyle/>
                    <a:p>
                      <a:pPr marL="0" algn="r" defTabSz="914400" rtl="0" eaLnBrk="1" latinLnBrk="0" hangingPunct="1"/>
                      <a:r>
                        <a:rPr lang="en-US" sz="1800" kern="1200" dirty="0" smtClean="0">
                          <a:solidFill>
                            <a:schemeClr val="dk1"/>
                          </a:solidFill>
                          <a:effectLst/>
                          <a:latin typeface="Univers LT Std 45 Light"/>
                          <a:ea typeface="+mn-ea"/>
                          <a:cs typeface="+mn-cs"/>
                        </a:rPr>
                        <a:t>4,317</a:t>
                      </a:r>
                    </a:p>
                  </a:txBody>
                  <a:tcPr marL="68580" marR="68580" marT="34290" marB="34290"/>
                </a:tc>
                <a:tc>
                  <a:txBody>
                    <a:bodyPr/>
                    <a:lstStyle/>
                    <a:p>
                      <a:pPr algn="r"/>
                      <a:r>
                        <a:rPr lang="en-US" sz="1800" dirty="0" smtClean="0">
                          <a:latin typeface="Univers LT Std 45 Light"/>
                        </a:rPr>
                        <a:t>3,136</a:t>
                      </a:r>
                      <a:endParaRPr lang="en-US" sz="1800" dirty="0">
                        <a:latin typeface="Univers LT Std 45 Light"/>
                      </a:endParaRPr>
                    </a:p>
                  </a:txBody>
                  <a:tcPr marL="68580" marR="68580" marT="34290" marB="34290"/>
                </a:tc>
                <a:tc>
                  <a:txBody>
                    <a:bodyPr/>
                    <a:lstStyle/>
                    <a:p>
                      <a:pPr algn="r"/>
                      <a:r>
                        <a:rPr lang="en-US" sz="1800" kern="1200" dirty="0" smtClean="0">
                          <a:solidFill>
                            <a:schemeClr val="dk1"/>
                          </a:solidFill>
                          <a:effectLst/>
                          <a:latin typeface="Univers LT Std 45 Light"/>
                          <a:ea typeface="+mn-ea"/>
                          <a:cs typeface="+mn-cs"/>
                        </a:rPr>
                        <a:t>7,453</a:t>
                      </a:r>
                      <a:r>
                        <a:rPr lang="en-US" sz="1800" dirty="0" smtClean="0">
                          <a:latin typeface="Univers LT Std 45 Light"/>
                        </a:rPr>
                        <a:t> </a:t>
                      </a:r>
                      <a:endParaRPr lang="en-US" sz="1800" dirty="0">
                        <a:latin typeface="Univers LT Std 45 Light"/>
                      </a:endParaRPr>
                    </a:p>
                  </a:txBody>
                  <a:tcPr marL="68580" marR="68580" marT="34290" marB="34290"/>
                </a:tc>
              </a:tr>
              <a:tr h="0">
                <a:tc>
                  <a:txBody>
                    <a:bodyPr/>
                    <a:lstStyle/>
                    <a:p>
                      <a:r>
                        <a:rPr lang="en-US" sz="1800" dirty="0" smtClean="0">
                          <a:solidFill>
                            <a:schemeClr val="tx1"/>
                          </a:solidFill>
                          <a:latin typeface="Univers LT Std 45 Light"/>
                        </a:rPr>
                        <a:t>Deceased</a:t>
                      </a:r>
                    </a:p>
                  </a:txBody>
                  <a:tcPr marL="68580" marR="68580" marT="34290" marB="34290"/>
                </a:tc>
                <a:tc>
                  <a:txBody>
                    <a:bodyPr/>
                    <a:lstStyle/>
                    <a:p>
                      <a:pPr marL="0" algn="r" defTabSz="914400" rtl="0" eaLnBrk="1" latinLnBrk="0" hangingPunct="1"/>
                      <a:r>
                        <a:rPr lang="en-US" sz="1800" kern="1200" dirty="0" smtClean="0">
                          <a:solidFill>
                            <a:schemeClr val="dk1"/>
                          </a:solidFill>
                          <a:effectLst/>
                          <a:latin typeface="Univers LT Std 45 Light"/>
                          <a:ea typeface="+mn-ea"/>
                          <a:cs typeface="+mn-cs"/>
                        </a:rPr>
                        <a:t>4,172</a:t>
                      </a:r>
                    </a:p>
                  </a:txBody>
                  <a:tcPr marL="68580" marR="68580" marT="34290" marB="34290"/>
                </a:tc>
                <a:tc>
                  <a:txBody>
                    <a:bodyPr/>
                    <a:lstStyle/>
                    <a:p>
                      <a:pPr algn="r"/>
                      <a:r>
                        <a:rPr lang="en-US" sz="1800" dirty="0" smtClean="0">
                          <a:latin typeface="Univers LT Std 45 Light"/>
                        </a:rPr>
                        <a:t>1,420</a:t>
                      </a:r>
                      <a:endParaRPr lang="en-US" sz="1800" dirty="0">
                        <a:latin typeface="Univers LT Std 45 Light"/>
                      </a:endParaRPr>
                    </a:p>
                  </a:txBody>
                  <a:tcPr marL="68580" marR="68580" marT="34290" marB="34290"/>
                </a:tc>
                <a:tc>
                  <a:txBody>
                    <a:bodyPr/>
                    <a:lstStyle/>
                    <a:p>
                      <a:pPr algn="r"/>
                      <a:r>
                        <a:rPr lang="en-US" sz="1800" kern="1200" dirty="0" smtClean="0">
                          <a:solidFill>
                            <a:schemeClr val="dk1"/>
                          </a:solidFill>
                          <a:effectLst/>
                          <a:latin typeface="Univers LT Std 45 Light"/>
                          <a:ea typeface="+mn-ea"/>
                          <a:cs typeface="+mn-cs"/>
                        </a:rPr>
                        <a:t>5,592</a:t>
                      </a:r>
                      <a:endParaRPr lang="en-US" sz="1800" dirty="0">
                        <a:latin typeface="Univers LT Std 45 Light"/>
                      </a:endParaRPr>
                    </a:p>
                  </a:txBody>
                  <a:tcPr marL="68580" marR="68580" marT="34290" marB="34290"/>
                </a:tc>
              </a:tr>
              <a:tr h="0">
                <a:tc>
                  <a:txBody>
                    <a:bodyPr/>
                    <a:lstStyle/>
                    <a:p>
                      <a:r>
                        <a:rPr lang="en-US" sz="1800" dirty="0" smtClean="0">
                          <a:latin typeface="Univers LT Std 45 Light"/>
                        </a:rPr>
                        <a:t>In-state</a:t>
                      </a:r>
                      <a:r>
                        <a:rPr lang="en-US" sz="1800" baseline="0" dirty="0" smtClean="0">
                          <a:latin typeface="Univers LT Std 45 Light"/>
                        </a:rPr>
                        <a:t> duplicates</a:t>
                      </a:r>
                      <a:endParaRPr lang="en-US" sz="1800" dirty="0" smtClean="0">
                        <a:latin typeface="Univers LT Std 45 Light"/>
                      </a:endParaRPr>
                    </a:p>
                  </a:txBody>
                  <a:tcPr marL="68580" marR="68580" marT="34290" marB="34290"/>
                </a:tc>
                <a:tc>
                  <a:txBody>
                    <a:bodyPr/>
                    <a:lstStyle/>
                    <a:p>
                      <a:pPr marL="0" algn="r" defTabSz="914400" rtl="0" eaLnBrk="1" latinLnBrk="0" hangingPunct="1"/>
                      <a:r>
                        <a:rPr lang="en-US" sz="1800" kern="1200" dirty="0" smtClean="0">
                          <a:solidFill>
                            <a:schemeClr val="dk1"/>
                          </a:solidFill>
                          <a:effectLst/>
                          <a:latin typeface="Univers LT Std 45 Light"/>
                          <a:ea typeface="+mn-ea"/>
                          <a:cs typeface="+mn-cs"/>
                        </a:rPr>
                        <a:t>1,536</a:t>
                      </a:r>
                    </a:p>
                  </a:txBody>
                  <a:tcPr marL="68580" marR="68580" marT="34290" marB="34290"/>
                </a:tc>
                <a:tc>
                  <a:txBody>
                    <a:bodyPr/>
                    <a:lstStyle/>
                    <a:p>
                      <a:pPr algn="r"/>
                      <a:r>
                        <a:rPr lang="en-US" sz="1800" dirty="0" smtClean="0">
                          <a:latin typeface="Univers LT Std 45 Light"/>
                        </a:rPr>
                        <a:t>1,182</a:t>
                      </a:r>
                      <a:endParaRPr lang="en-US" sz="1800" dirty="0">
                        <a:latin typeface="Univers LT Std 45 Light"/>
                      </a:endParaRPr>
                    </a:p>
                  </a:txBody>
                  <a:tcPr marL="68580" marR="68580" marT="34290" marB="34290"/>
                </a:tc>
                <a:tc>
                  <a:txBody>
                    <a:bodyPr/>
                    <a:lstStyle/>
                    <a:p>
                      <a:pPr algn="r"/>
                      <a:r>
                        <a:rPr lang="en-US" sz="1800" kern="1200" dirty="0" smtClean="0">
                          <a:solidFill>
                            <a:schemeClr val="dk1"/>
                          </a:solidFill>
                          <a:effectLst/>
                          <a:latin typeface="Univers LT Std 45 Light"/>
                          <a:ea typeface="+mn-ea"/>
                          <a:cs typeface="+mn-cs"/>
                        </a:rPr>
                        <a:t>2,718</a:t>
                      </a:r>
                      <a:endParaRPr lang="en-US" sz="1800" dirty="0">
                        <a:latin typeface="Univers LT Std 45 Light"/>
                      </a:endParaRPr>
                    </a:p>
                  </a:txBody>
                  <a:tcPr marL="68580" marR="68580" marT="34290" marB="34290"/>
                </a:tc>
              </a:tr>
              <a:tr h="617220">
                <a:tc>
                  <a:txBody>
                    <a:bodyPr/>
                    <a:lstStyle/>
                    <a:p>
                      <a:endParaRPr lang="en-US" sz="1800" b="1" dirty="0" smtClean="0">
                        <a:latin typeface="Univers LT Std 45 Light"/>
                      </a:endParaRPr>
                    </a:p>
                    <a:p>
                      <a:r>
                        <a:rPr lang="en-US" sz="1800" b="1" dirty="0" smtClean="0">
                          <a:latin typeface="Univers LT Std 45 Light"/>
                        </a:rPr>
                        <a:t>TOTAL</a:t>
                      </a:r>
                      <a:endParaRPr lang="en-US" sz="1800" b="1" dirty="0">
                        <a:latin typeface="Univers LT Std 45 Light"/>
                      </a:endParaRPr>
                    </a:p>
                  </a:txBody>
                  <a:tcPr marL="68580" marR="68580" marT="34290" marB="34290"/>
                </a:tc>
                <a:tc>
                  <a:txBody>
                    <a:bodyPr/>
                    <a:lstStyle/>
                    <a:p>
                      <a:pPr algn="r"/>
                      <a:endParaRPr lang="en-US" sz="1800" b="1" dirty="0" smtClean="0">
                        <a:latin typeface="Univers LT Std 45 Light"/>
                      </a:endParaRPr>
                    </a:p>
                    <a:p>
                      <a:pPr algn="r"/>
                      <a:r>
                        <a:rPr lang="en-US" sz="1800" b="1" dirty="0" smtClean="0">
                          <a:latin typeface="Univers LT Std 45 Light"/>
                        </a:rPr>
                        <a:t>18,961</a:t>
                      </a:r>
                      <a:endParaRPr lang="en-US" sz="1800" b="1" dirty="0">
                        <a:latin typeface="Univers LT Std 45 Light"/>
                      </a:endParaRPr>
                    </a:p>
                  </a:txBody>
                  <a:tcPr marL="68580" marR="68580" marT="34290" marB="34290"/>
                </a:tc>
                <a:tc>
                  <a:txBody>
                    <a:bodyPr/>
                    <a:lstStyle/>
                    <a:p>
                      <a:pPr algn="r"/>
                      <a:endParaRPr lang="en-US" sz="1800" b="1" dirty="0" smtClean="0">
                        <a:latin typeface="Univers LT Std 45 Light"/>
                      </a:endParaRPr>
                    </a:p>
                    <a:p>
                      <a:pPr algn="r"/>
                      <a:r>
                        <a:rPr lang="en-US" sz="1800" b="1" dirty="0" smtClean="0">
                          <a:latin typeface="Univers LT Std 45 Light"/>
                        </a:rPr>
                        <a:t>22,278</a:t>
                      </a:r>
                    </a:p>
                  </a:txBody>
                  <a:tcPr marL="68580" marR="68580" marT="34290" marB="34290"/>
                </a:tc>
                <a:tc>
                  <a:txBody>
                    <a:bodyPr/>
                    <a:lstStyle/>
                    <a:p>
                      <a:pPr algn="r"/>
                      <a:endParaRPr lang="en-US" sz="1800" b="1" dirty="0" smtClean="0">
                        <a:latin typeface="Univers LT Std 45 Light"/>
                      </a:endParaRPr>
                    </a:p>
                    <a:p>
                      <a:pPr algn="r"/>
                      <a:r>
                        <a:rPr lang="en-US" sz="1800" b="1" dirty="0" smtClean="0">
                          <a:latin typeface="Univers LT Std 45 Light"/>
                        </a:rPr>
                        <a:t>41,239</a:t>
                      </a:r>
                    </a:p>
                  </a:txBody>
                  <a:tcPr marL="68580" marR="68580" marT="34290" marB="34290"/>
                </a:tc>
              </a:tr>
            </a:tbl>
          </a:graphicData>
        </a:graphic>
      </p:graphicFrame>
      <p:sp>
        <p:nvSpPr>
          <p:cNvPr id="3" name="Title 2"/>
          <p:cNvSpPr>
            <a:spLocks noGrp="1"/>
          </p:cNvSpPr>
          <p:nvPr>
            <p:ph type="title"/>
          </p:nvPr>
        </p:nvSpPr>
        <p:spPr/>
        <p:txBody>
          <a:bodyPr>
            <a:normAutofit/>
          </a:bodyPr>
          <a:lstStyle/>
          <a:p>
            <a:r>
              <a:rPr lang="en-US" sz="4000" dirty="0" smtClean="0"/>
              <a:t>Reports Sent from ERIC to Connecticut </a:t>
            </a:r>
            <a:endParaRPr lang="en-US" sz="40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9360" y="4784478"/>
            <a:ext cx="1821150" cy="1741099"/>
          </a:xfrm>
          <a:prstGeom prst="rect">
            <a:avLst/>
          </a:prstGeom>
        </p:spPr>
      </p:pic>
      <p:graphicFrame>
        <p:nvGraphicFramePr>
          <p:cNvPr id="7" name="Content Placeholder 3"/>
          <p:cNvGraphicFramePr>
            <a:graphicFrameLocks/>
          </p:cNvGraphicFramePr>
          <p:nvPr>
            <p:extLst/>
          </p:nvPr>
        </p:nvGraphicFramePr>
        <p:xfrm>
          <a:off x="1224255" y="1543338"/>
          <a:ext cx="6326335" cy="763196"/>
        </p:xfrm>
        <a:graphic>
          <a:graphicData uri="http://schemas.openxmlformats.org/drawingml/2006/table">
            <a:tbl>
              <a:tblPr firstRow="1" bandRow="1">
                <a:tableStyleId>{5C22544A-7EE6-4342-B048-85BDC9FD1C3A}</a:tableStyleId>
              </a:tblPr>
              <a:tblGrid>
                <a:gridCol w="4397947"/>
                <a:gridCol w="1928388"/>
              </a:tblGrid>
              <a:tr h="304486">
                <a:tc>
                  <a:txBody>
                    <a:bodyPr/>
                    <a:lstStyle/>
                    <a:p>
                      <a:r>
                        <a:rPr lang="en-US" sz="1800" dirty="0" smtClean="0">
                          <a:latin typeface="Univers LT Std 45 Light"/>
                        </a:rPr>
                        <a:t>Eligible but Unregistered</a:t>
                      </a:r>
                      <a:endParaRPr lang="en-US" sz="1800" dirty="0">
                        <a:latin typeface="Univers LT Std 45 Light"/>
                      </a:endParaRPr>
                    </a:p>
                  </a:txBody>
                  <a:tcPr/>
                </a:tc>
                <a:tc>
                  <a:txBody>
                    <a:bodyPr/>
                    <a:lstStyle/>
                    <a:p>
                      <a:pPr algn="r"/>
                      <a:r>
                        <a:rPr lang="en-US" sz="1800" dirty="0" smtClean="0">
                          <a:latin typeface="Univers LT Std 45 Light"/>
                        </a:rPr>
                        <a:t>2014</a:t>
                      </a:r>
                      <a:endParaRPr lang="en-US" sz="1800" dirty="0">
                        <a:latin typeface="Univers LT Std 45 Light"/>
                      </a:endParaRPr>
                    </a:p>
                  </a:txBody>
                  <a:tcPr/>
                </a:tc>
              </a:tr>
              <a:tr h="397436">
                <a:tc>
                  <a:txBody>
                    <a:bodyPr/>
                    <a:lstStyle/>
                    <a:p>
                      <a:r>
                        <a:rPr lang="en-US" sz="1800" dirty="0" smtClean="0">
                          <a:solidFill>
                            <a:schemeClr val="accent1">
                              <a:lumMod val="50000"/>
                            </a:schemeClr>
                          </a:solidFill>
                          <a:latin typeface="Univers LT Std 45 Light"/>
                        </a:rPr>
                        <a:t>In DMV but not registered to vote</a:t>
                      </a:r>
                      <a:endParaRPr lang="en-US" sz="1800" dirty="0">
                        <a:solidFill>
                          <a:schemeClr val="accent1">
                            <a:lumMod val="50000"/>
                          </a:schemeClr>
                        </a:solidFill>
                        <a:latin typeface="Univers LT Std 45 Light"/>
                      </a:endParaRPr>
                    </a:p>
                  </a:txBody>
                  <a:tcPr/>
                </a:tc>
                <a:tc>
                  <a:txBody>
                    <a:bodyPr/>
                    <a:lstStyle/>
                    <a:p>
                      <a:pPr algn="r"/>
                      <a:r>
                        <a:rPr lang="en-US" sz="1800" dirty="0" smtClean="0">
                          <a:latin typeface="Univers LT Std 45 Light"/>
                        </a:rPr>
                        <a:t>814,029</a:t>
                      </a:r>
                      <a:endParaRPr lang="en-US" sz="1800" dirty="0">
                        <a:latin typeface="Univers LT Std 45 Light"/>
                      </a:endParaRPr>
                    </a:p>
                  </a:txBody>
                  <a:tcPr/>
                </a:tc>
              </a:tr>
            </a:tbl>
          </a:graphicData>
        </a:graphic>
      </p:graphicFrame>
    </p:spTree>
    <p:extLst>
      <p:ext uri="{BB962C8B-B14F-4D97-AF65-F5344CB8AC3E}">
        <p14:creationId xmlns:p14="http://schemas.microsoft.com/office/powerpoint/2010/main" val="1467915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 Agreement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13289549"/>
              </p:ext>
            </p:extLst>
          </p:nvPr>
        </p:nvGraphicFramePr>
        <p:xfrm>
          <a:off x="1981200" y="1363850"/>
          <a:ext cx="8229600" cy="51893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Tree>
    <p:extLst>
      <p:ext uri="{BB962C8B-B14F-4D97-AF65-F5344CB8AC3E}">
        <p14:creationId xmlns:p14="http://schemas.microsoft.com/office/powerpoint/2010/main" val="13137326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 Agreement - Privacy</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
        <p:nvSpPr>
          <p:cNvPr id="8" name="Content Placeholder 7"/>
          <p:cNvSpPr>
            <a:spLocks noGrp="1"/>
          </p:cNvSpPr>
          <p:nvPr>
            <p:ph idx="1"/>
          </p:nvPr>
        </p:nvSpPr>
        <p:spPr>
          <a:xfrm>
            <a:off x="4759286" y="1825625"/>
            <a:ext cx="6594513" cy="4351338"/>
          </a:xfrm>
        </p:spPr>
        <p:txBody>
          <a:bodyPr/>
          <a:lstStyle/>
          <a:p>
            <a:pPr lvl="0"/>
            <a:r>
              <a:rPr lang="en-US" dirty="0"/>
              <a:t>Reports are to be used only for VR purposes</a:t>
            </a:r>
          </a:p>
          <a:p>
            <a:pPr lvl="0"/>
            <a:r>
              <a:rPr lang="en-US" dirty="0"/>
              <a:t>Reports are to be kept confidential</a:t>
            </a:r>
          </a:p>
          <a:p>
            <a:pPr lvl="0"/>
            <a:r>
              <a:rPr lang="en-US" dirty="0"/>
              <a:t>SSN &amp; DOBs are anonymized</a:t>
            </a:r>
          </a:p>
          <a:p>
            <a:pPr lvl="0"/>
            <a:r>
              <a:rPr lang="en-US" dirty="0"/>
              <a:t>Most sensitive data: Anything from DMV</a:t>
            </a:r>
          </a:p>
          <a:p>
            <a:pPr lvl="0"/>
            <a:r>
              <a:rPr lang="en-US" dirty="0"/>
              <a:t>State must immediately disclose unauthorized release of data</a:t>
            </a:r>
          </a:p>
          <a:p>
            <a:pPr marL="0" indent="0">
              <a:buNone/>
            </a:pPr>
            <a:endParaRPr lang="en-US"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199" y="1825625"/>
            <a:ext cx="3774921" cy="3165016"/>
          </a:xfrm>
          <a:prstGeom prst="rect">
            <a:avLst/>
          </a:prstGeom>
        </p:spPr>
      </p:pic>
    </p:spTree>
    <p:extLst>
      <p:ext uri="{BB962C8B-B14F-4D97-AF65-F5344CB8AC3E}">
        <p14:creationId xmlns:p14="http://schemas.microsoft.com/office/powerpoint/2010/main" val="620970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 Agreement – Security Policy</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
        <p:nvSpPr>
          <p:cNvPr id="8" name="Content Placeholder 7"/>
          <p:cNvSpPr>
            <a:spLocks noGrp="1"/>
          </p:cNvSpPr>
          <p:nvPr>
            <p:ph idx="1"/>
          </p:nvPr>
        </p:nvSpPr>
        <p:spPr>
          <a:xfrm>
            <a:off x="4759286" y="1825625"/>
            <a:ext cx="6594513" cy="4351338"/>
          </a:xfrm>
        </p:spPr>
        <p:txBody>
          <a:bodyPr>
            <a:normAutofit/>
          </a:bodyPr>
          <a:lstStyle/>
          <a:p>
            <a:pPr lvl="0"/>
            <a:r>
              <a:rPr lang="en-US" dirty="0" smtClean="0"/>
              <a:t>Any requests for copies of ERIC data should be reported immediately to the Connecticut Secretary of State. </a:t>
            </a:r>
            <a:endParaRPr lang="en-US" dirty="0"/>
          </a:p>
          <a:p>
            <a:pPr lvl="0"/>
            <a:r>
              <a:rPr lang="en-US" dirty="0" smtClean="0"/>
              <a:t>Accidental or purposeful release of data could be grounds for legal action under the Drivers Protection Policy Act. </a:t>
            </a:r>
            <a:endParaRPr lang="en-US" dirty="0"/>
          </a:p>
          <a:p>
            <a:pPr lvl="0"/>
            <a:r>
              <a:rPr lang="en-US" dirty="0" smtClean="0"/>
              <a:t>A release of data must be immediately disclosed to the SOS. </a:t>
            </a:r>
            <a:endParaRPr lang="en-US" dirty="0"/>
          </a:p>
          <a:p>
            <a:pPr marL="0" indent="0">
              <a:buNone/>
            </a:pPr>
            <a:endParaRPr lang="en-US"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199" y="1825625"/>
            <a:ext cx="3774921" cy="3165016"/>
          </a:xfrm>
          <a:prstGeom prst="rect">
            <a:avLst/>
          </a:prstGeom>
        </p:spPr>
      </p:pic>
    </p:spTree>
    <p:extLst>
      <p:ext uri="{BB962C8B-B14F-4D97-AF65-F5344CB8AC3E}">
        <p14:creationId xmlns:p14="http://schemas.microsoft.com/office/powerpoint/2010/main" val="2357677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ERIC  staff </a:t>
            </a:r>
            <a:endParaRPr lang="en-US" dirty="0"/>
          </a:p>
        </p:txBody>
      </p:sp>
      <p:sp>
        <p:nvSpPr>
          <p:cNvPr id="3" name="Content Placeholder 2"/>
          <p:cNvSpPr>
            <a:spLocks noGrp="1"/>
          </p:cNvSpPr>
          <p:nvPr>
            <p:ph idx="1"/>
          </p:nvPr>
        </p:nvSpPr>
        <p:spPr>
          <a:xfrm>
            <a:off x="1981200" y="1295400"/>
            <a:ext cx="6281351" cy="4009768"/>
          </a:xfrm>
        </p:spPr>
        <p:txBody>
          <a:bodyPr/>
          <a:lstStyle/>
          <a:p>
            <a:pPr marL="0" indent="0">
              <a:buNone/>
            </a:pPr>
            <a:endParaRPr lang="en-US" dirty="0" smtClean="0">
              <a:hlinkClick r:id="rId3"/>
            </a:endParaRPr>
          </a:p>
          <a:p>
            <a:pPr marL="0" indent="0">
              <a:buNone/>
            </a:pPr>
            <a:r>
              <a:rPr lang="en-US" dirty="0" smtClean="0"/>
              <a:t>John Lindback, Executive Director </a:t>
            </a:r>
          </a:p>
          <a:p>
            <a:pPr marL="0" indent="0">
              <a:buNone/>
            </a:pPr>
            <a:endParaRPr lang="en-US" dirty="0" smtClean="0">
              <a:hlinkClick r:id="rId4"/>
            </a:endParaRPr>
          </a:p>
          <a:p>
            <a:pPr marL="0" indent="0">
              <a:buNone/>
            </a:pPr>
            <a:r>
              <a:rPr lang="en-US" dirty="0" smtClean="0"/>
              <a:t>Ericka Haas, Systems Engineer and Technical Liaison to the states</a:t>
            </a:r>
          </a:p>
          <a:p>
            <a:pPr marL="0" indent="0">
              <a:buNone/>
            </a:pPr>
            <a:endParaRPr lang="en-US" dirty="0" smtClean="0"/>
          </a:p>
          <a:p>
            <a:pPr marL="0" indent="0">
              <a:buNone/>
            </a:pPr>
            <a:r>
              <a:rPr lang="en-US" dirty="0" smtClean="0"/>
              <a:t>Website: </a:t>
            </a:r>
            <a:r>
              <a:rPr lang="en-US" dirty="0" smtClean="0">
                <a:hlinkClick r:id="rId4"/>
              </a:rPr>
              <a:t>www.ericstates.org</a:t>
            </a:r>
            <a:endParaRPr lang="en-US" dirty="0" smtClean="0"/>
          </a:p>
          <a:p>
            <a:pPr marL="0" indent="0">
              <a:buNone/>
            </a:pPr>
            <a:endParaRPr lang="en-US" dirty="0"/>
          </a:p>
          <a:p>
            <a:pPr marL="0" indent="0">
              <a:buNone/>
            </a:pPr>
            <a:endParaRPr lang="en-US" dirty="0"/>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25233" y="3988537"/>
            <a:ext cx="2266603" cy="2608581"/>
          </a:xfrm>
          <a:prstGeom prst="rect">
            <a:avLst/>
          </a:prstGeom>
        </p:spPr>
      </p:pic>
    </p:spTree>
    <p:extLst>
      <p:ext uri="{BB962C8B-B14F-4D97-AF65-F5344CB8AC3E}">
        <p14:creationId xmlns:p14="http://schemas.microsoft.com/office/powerpoint/2010/main" val="3648322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Today’s Agenda</a:t>
            </a:r>
            <a:endParaRPr lang="en-US" b="1" dirty="0"/>
          </a:p>
        </p:txBody>
      </p:sp>
      <p:sp>
        <p:nvSpPr>
          <p:cNvPr id="4" name="Rounded Rectangle 3"/>
          <p:cNvSpPr/>
          <p:nvPr/>
        </p:nvSpPr>
        <p:spPr>
          <a:xfrm>
            <a:off x="2628900" y="1534509"/>
            <a:ext cx="6934200" cy="399393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lvl="0" indent="-514350">
              <a:lnSpc>
                <a:spcPct val="150000"/>
              </a:lnSpc>
              <a:buAutoNum type="arabicPeriod"/>
            </a:pPr>
            <a:r>
              <a:rPr lang="en-US" sz="2800" dirty="0" smtClean="0">
                <a:latin typeface="Univers LT Std 45 Light"/>
              </a:rPr>
              <a:t>Importance of an accurate list</a:t>
            </a:r>
          </a:p>
          <a:p>
            <a:pPr marL="514350" lvl="0" indent="-514350">
              <a:lnSpc>
                <a:spcPct val="150000"/>
              </a:lnSpc>
              <a:buAutoNum type="arabicPeriod"/>
            </a:pPr>
            <a:r>
              <a:rPr lang="en-US" sz="2800" dirty="0" smtClean="0">
                <a:latin typeface="Univers LT Std 45 Light"/>
              </a:rPr>
              <a:t>Status report on ERIC</a:t>
            </a:r>
          </a:p>
          <a:p>
            <a:pPr marL="514350" lvl="0" indent="-514350">
              <a:lnSpc>
                <a:spcPct val="150000"/>
              </a:lnSpc>
              <a:buAutoNum type="arabicPeriod"/>
            </a:pPr>
            <a:r>
              <a:rPr lang="en-US" sz="2800" dirty="0" smtClean="0">
                <a:latin typeface="Univers LT Std 45 Light"/>
              </a:rPr>
              <a:t>ERIC membership responsibilities for state and local elections officials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Tree>
    <p:extLst>
      <p:ext uri="{BB962C8B-B14F-4D97-AF65-F5344CB8AC3E}">
        <p14:creationId xmlns:p14="http://schemas.microsoft.com/office/powerpoint/2010/main" val="3097714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ERIC’s Mission</a:t>
            </a:r>
            <a:endParaRPr lang="en-US" b="1" dirty="0"/>
          </a:p>
        </p:txBody>
      </p:sp>
      <p:sp>
        <p:nvSpPr>
          <p:cNvPr id="4" name="Rounded Rectangle 3"/>
          <p:cNvSpPr/>
          <p:nvPr/>
        </p:nvSpPr>
        <p:spPr>
          <a:xfrm>
            <a:off x="2667000" y="1447800"/>
            <a:ext cx="6934200" cy="33528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dirty="0">
                <a:latin typeface="Univers LT Std 45 Light"/>
              </a:rPr>
              <a:t>Assist states to improve the accuracy of voter rolls, reduce costs, and improve efficiency for state and local election offices.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9360" y="4784478"/>
            <a:ext cx="1821150" cy="1741099"/>
          </a:xfrm>
          <a:prstGeom prst="rect">
            <a:avLst/>
          </a:prstGeom>
        </p:spPr>
      </p:pic>
    </p:spTree>
    <p:extLst>
      <p:ext uri="{BB962C8B-B14F-4D97-AF65-F5344CB8AC3E}">
        <p14:creationId xmlns:p14="http://schemas.microsoft.com/office/powerpoint/2010/main" val="3694178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Presidential Commission Report</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1" y="5257801"/>
            <a:ext cx="4596935" cy="1281113"/>
          </a:xfrm>
        </p:spPr>
      </p:pic>
      <p:sp>
        <p:nvSpPr>
          <p:cNvPr id="5" name="TextBox 4">
            <a:hlinkClick r:id="rId3"/>
          </p:cNvPr>
          <p:cNvSpPr txBox="1"/>
          <p:nvPr/>
        </p:nvSpPr>
        <p:spPr>
          <a:xfrm>
            <a:off x="5791200" y="1981201"/>
            <a:ext cx="3810000" cy="203132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“The Commission endorses state programs to share data and to collaborate in the synchronization of voter lists so that the states, on their own initiative, come as close as possible to creating an accurate database of the eligible electorate.”</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401" y="1143000"/>
            <a:ext cx="5055433" cy="4343400"/>
          </a:xfrm>
          <a:prstGeom prst="rect">
            <a:avLst/>
          </a:prstGeom>
        </p:spPr>
      </p:pic>
      <p:sp>
        <p:nvSpPr>
          <p:cNvPr id="7" name="TextBox 6"/>
          <p:cNvSpPr txBox="1"/>
          <p:nvPr/>
        </p:nvSpPr>
        <p:spPr>
          <a:xfrm>
            <a:off x="7086601" y="4444662"/>
            <a:ext cx="2640767" cy="381000"/>
          </a:xfrm>
          <a:prstGeom prst="rect">
            <a:avLst/>
          </a:prstGeom>
          <a:noFill/>
        </p:spPr>
        <p:txBody>
          <a:bodyPr wrap="square" rtlCol="0">
            <a:spAutoFit/>
          </a:bodyPr>
          <a:lstStyle/>
          <a:p>
            <a:r>
              <a:rPr lang="en-US" dirty="0">
                <a:hlinkClick r:id="rId3"/>
              </a:rPr>
              <a:t>www.supportthevoter.gov</a:t>
            </a:r>
            <a:r>
              <a:rPr lang="en-US" dirty="0"/>
              <a:t> </a:t>
            </a: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19360" y="4784478"/>
            <a:ext cx="1821150" cy="1741099"/>
          </a:xfrm>
          <a:prstGeom prst="rect">
            <a:avLst/>
          </a:prstGeom>
        </p:spPr>
      </p:pic>
    </p:spTree>
    <p:extLst>
      <p:ext uri="{BB962C8B-B14F-4D97-AF65-F5344CB8AC3E}">
        <p14:creationId xmlns:p14="http://schemas.microsoft.com/office/powerpoint/2010/main" val="400037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Why are accurate voter registration lists important?</a:t>
            </a:r>
            <a:endParaRPr lang="en-US" sz="3600" b="1" dirty="0"/>
          </a:p>
        </p:txBody>
      </p:sp>
      <p:sp>
        <p:nvSpPr>
          <p:cNvPr id="4" name="Rounded Rectangle 3"/>
          <p:cNvSpPr/>
          <p:nvPr/>
        </p:nvSpPr>
        <p:spPr>
          <a:xfrm>
            <a:off x="2708189" y="1573427"/>
            <a:ext cx="6934200" cy="410244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800" dirty="0" smtClean="0"/>
              <a:t>“The </a:t>
            </a:r>
            <a:r>
              <a:rPr lang="en-US" sz="2800" dirty="0"/>
              <a:t>quality of the list can affect the ability of people to vote, of election offices to detect problems, and of courts and others monitoring elections to detect election fraud or irregularities. A list </a:t>
            </a:r>
            <a:r>
              <a:rPr lang="en-US" sz="2800" dirty="0" smtClean="0"/>
              <a:t>with </a:t>
            </a:r>
            <a:r>
              <a:rPr lang="en-US" sz="2800" dirty="0"/>
              <a:t>many incorrect records can slow down the processing of voters at polling places resulting in longer lines</a:t>
            </a:r>
            <a:r>
              <a:rPr lang="en-US" sz="2800" dirty="0" smtClean="0"/>
              <a:t>.”</a:t>
            </a:r>
          </a:p>
          <a:p>
            <a:pPr lvl="0"/>
            <a:r>
              <a:rPr lang="en-US" sz="2400" dirty="0">
                <a:latin typeface="Univers LT Std 45 Light"/>
              </a:rPr>
              <a:t>	</a:t>
            </a:r>
            <a:r>
              <a:rPr lang="en-US" sz="2400" dirty="0" smtClean="0">
                <a:latin typeface="Univers LT Std 45 Light"/>
              </a:rPr>
              <a:t>			</a:t>
            </a:r>
            <a:r>
              <a:rPr lang="en-US" sz="1400" dirty="0" smtClean="0">
                <a:latin typeface="Univers LT Std 45 Light"/>
              </a:rPr>
              <a:t>PCEA Final Report, Pg. 22</a:t>
            </a:r>
            <a:endParaRPr lang="en-US" sz="1400" dirty="0">
              <a:latin typeface="Univers LT Std 45 Light"/>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9360" y="4784478"/>
            <a:ext cx="1821150" cy="1741099"/>
          </a:xfrm>
          <a:prstGeom prst="rect">
            <a:avLst/>
          </a:prstGeom>
        </p:spPr>
      </p:pic>
    </p:spTree>
    <p:extLst>
      <p:ext uri="{BB962C8B-B14F-4D97-AF65-F5344CB8AC3E}">
        <p14:creationId xmlns:p14="http://schemas.microsoft.com/office/powerpoint/2010/main" val="1221619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smtClean="0"/>
              <a:t>ERIC is self-governing and </a:t>
            </a:r>
            <a:r>
              <a:rPr lang="en-US" sz="2700" b="1" dirty="0"/>
              <a:t>self-supporting</a:t>
            </a:r>
          </a:p>
        </p:txBody>
      </p:sp>
      <p:graphicFrame>
        <p:nvGraphicFramePr>
          <p:cNvPr id="4" name="Diagram 3"/>
          <p:cNvGraphicFramePr/>
          <p:nvPr>
            <p:extLst>
              <p:ext uri="{D42A27DB-BD31-4B8C-83A1-F6EECF244321}">
                <p14:modId xmlns:p14="http://schemas.microsoft.com/office/powerpoint/2010/main" val="1664304025"/>
              </p:ext>
            </p:extLst>
          </p:nvPr>
        </p:nvGraphicFramePr>
        <p:xfrm>
          <a:off x="2133600" y="1295400"/>
          <a:ext cx="70866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Tree>
    <p:extLst>
      <p:ext uri="{BB962C8B-B14F-4D97-AF65-F5344CB8AC3E}">
        <p14:creationId xmlns:p14="http://schemas.microsoft.com/office/powerpoint/2010/main" val="620974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45"/>
          <p:cNvSpPr>
            <a:spLocks/>
          </p:cNvSpPr>
          <p:nvPr/>
        </p:nvSpPr>
        <p:spPr bwMode="auto">
          <a:xfrm>
            <a:off x="6553611" y="4003189"/>
            <a:ext cx="451183" cy="784549"/>
          </a:xfrm>
          <a:custGeom>
            <a:avLst/>
            <a:gdLst>
              <a:gd name="connsiteX0" fmla="*/ 2843 w 9951"/>
              <a:gd name="connsiteY0" fmla="*/ 336 h 9972"/>
              <a:gd name="connsiteX1" fmla="*/ 0 w 9951"/>
              <a:gd name="connsiteY1" fmla="*/ 3137 h 9972"/>
              <a:gd name="connsiteX2" fmla="*/ 441 w 9951"/>
              <a:gd name="connsiteY2" fmla="*/ 4454 h 9972"/>
              <a:gd name="connsiteX3" fmla="*/ 2010 w 9951"/>
              <a:gd name="connsiteY3" fmla="*/ 6246 h 9972"/>
              <a:gd name="connsiteX4" fmla="*/ 784 w 9951"/>
              <a:gd name="connsiteY4" fmla="*/ 8039 h 9972"/>
              <a:gd name="connsiteX5" fmla="*/ 294 w 9951"/>
              <a:gd name="connsiteY5" fmla="*/ 8992 h 9972"/>
              <a:gd name="connsiteX6" fmla="*/ 6127 w 9951"/>
              <a:gd name="connsiteY6" fmla="*/ 8599 h 9972"/>
              <a:gd name="connsiteX7" fmla="*/ 6373 w 9951"/>
              <a:gd name="connsiteY7" fmla="*/ 9832 h 9972"/>
              <a:gd name="connsiteX8" fmla="*/ 7500 w 9951"/>
              <a:gd name="connsiteY8" fmla="*/ 9972 h 9972"/>
              <a:gd name="connsiteX9" fmla="*/ 7794 w 9951"/>
              <a:gd name="connsiteY9" fmla="*/ 9356 h 9972"/>
              <a:gd name="connsiteX10" fmla="*/ 9951 w 9951"/>
              <a:gd name="connsiteY10" fmla="*/ 9160 h 9972"/>
              <a:gd name="connsiteX11" fmla="*/ 9461 w 9951"/>
              <a:gd name="connsiteY11" fmla="*/ 7171 h 9972"/>
              <a:gd name="connsiteX12" fmla="*/ 9363 w 9951"/>
              <a:gd name="connsiteY12" fmla="*/ 0 h 9972"/>
              <a:gd name="connsiteX13" fmla="*/ 2843 w 9951"/>
              <a:gd name="connsiteY13" fmla="*/ 336 h 9972"/>
              <a:gd name="connsiteX0" fmla="*/ 2985 w 10128"/>
              <a:gd name="connsiteY0" fmla="*/ 337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2985 w 10128"/>
              <a:gd name="connsiteY13" fmla="*/ 337 h 10000"/>
              <a:gd name="connsiteX0" fmla="*/ 2985 w 10128"/>
              <a:gd name="connsiteY0" fmla="*/ 337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3071 w 10128"/>
              <a:gd name="connsiteY13" fmla="*/ 337 h 10000"/>
              <a:gd name="connsiteX0" fmla="*/ 2985 w 10128"/>
              <a:gd name="connsiteY0" fmla="*/ 337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2814 w 10128"/>
              <a:gd name="connsiteY13" fmla="*/ 337 h 10000"/>
              <a:gd name="connsiteX0" fmla="*/ 2942 w 10128"/>
              <a:gd name="connsiteY0" fmla="*/ 410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2814 w 10128"/>
              <a:gd name="connsiteY13" fmla="*/ 337 h 10000"/>
              <a:gd name="connsiteX0" fmla="*/ 2942 w 10128"/>
              <a:gd name="connsiteY0" fmla="*/ 410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3071 w 10128"/>
              <a:gd name="connsiteY13" fmla="*/ 386 h 10000"/>
              <a:gd name="connsiteX0" fmla="*/ 2942 w 10128"/>
              <a:gd name="connsiteY0" fmla="*/ 483 h 10073"/>
              <a:gd name="connsiteX1" fmla="*/ 0 w 10128"/>
              <a:gd name="connsiteY1" fmla="*/ 3121 h 10073"/>
              <a:gd name="connsiteX2" fmla="*/ 571 w 10128"/>
              <a:gd name="connsiteY2" fmla="*/ 4540 h 10073"/>
              <a:gd name="connsiteX3" fmla="*/ 2148 w 10128"/>
              <a:gd name="connsiteY3" fmla="*/ 6337 h 10073"/>
              <a:gd name="connsiteX4" fmla="*/ 916 w 10128"/>
              <a:gd name="connsiteY4" fmla="*/ 8135 h 10073"/>
              <a:gd name="connsiteX5" fmla="*/ 423 w 10128"/>
              <a:gd name="connsiteY5" fmla="*/ 9090 h 10073"/>
              <a:gd name="connsiteX6" fmla="*/ 6285 w 10128"/>
              <a:gd name="connsiteY6" fmla="*/ 8696 h 10073"/>
              <a:gd name="connsiteX7" fmla="*/ 6532 w 10128"/>
              <a:gd name="connsiteY7" fmla="*/ 9933 h 10073"/>
              <a:gd name="connsiteX8" fmla="*/ 7665 w 10128"/>
              <a:gd name="connsiteY8" fmla="*/ 10073 h 10073"/>
              <a:gd name="connsiteX9" fmla="*/ 7960 w 10128"/>
              <a:gd name="connsiteY9" fmla="*/ 9455 h 10073"/>
              <a:gd name="connsiteX10" fmla="*/ 10128 w 10128"/>
              <a:gd name="connsiteY10" fmla="*/ 9259 h 10073"/>
              <a:gd name="connsiteX11" fmla="*/ 9636 w 10128"/>
              <a:gd name="connsiteY11" fmla="*/ 7264 h 10073"/>
              <a:gd name="connsiteX12" fmla="*/ 9451 w 10128"/>
              <a:gd name="connsiteY12" fmla="*/ 0 h 10073"/>
              <a:gd name="connsiteX13" fmla="*/ 3071 w 10128"/>
              <a:gd name="connsiteY13" fmla="*/ 459 h 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28" h="10073">
                <a:moveTo>
                  <a:pt x="2942" y="483"/>
                </a:moveTo>
                <a:lnTo>
                  <a:pt x="0" y="3121"/>
                </a:lnTo>
                <a:lnTo>
                  <a:pt x="571" y="4540"/>
                </a:lnTo>
                <a:lnTo>
                  <a:pt x="2148" y="6337"/>
                </a:lnTo>
                <a:lnTo>
                  <a:pt x="916" y="8135"/>
                </a:lnTo>
                <a:lnTo>
                  <a:pt x="423" y="9090"/>
                </a:lnTo>
                <a:lnTo>
                  <a:pt x="6285" y="8696"/>
                </a:lnTo>
                <a:cubicBezTo>
                  <a:pt x="6367" y="9108"/>
                  <a:pt x="6450" y="9521"/>
                  <a:pt x="6532" y="9933"/>
                </a:cubicBezTo>
                <a:lnTo>
                  <a:pt x="7665" y="10073"/>
                </a:lnTo>
                <a:lnTo>
                  <a:pt x="7960" y="9455"/>
                </a:lnTo>
                <a:lnTo>
                  <a:pt x="10128" y="9259"/>
                </a:lnTo>
                <a:lnTo>
                  <a:pt x="9636" y="7264"/>
                </a:lnTo>
                <a:cubicBezTo>
                  <a:pt x="9602" y="4867"/>
                  <a:pt x="9484" y="2397"/>
                  <a:pt x="9451" y="0"/>
                </a:cubicBezTo>
                <a:lnTo>
                  <a:pt x="3071" y="459"/>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 name="Freeform 23"/>
          <p:cNvSpPr>
            <a:spLocks/>
          </p:cNvSpPr>
          <p:nvPr/>
        </p:nvSpPr>
        <p:spPr bwMode="auto">
          <a:xfrm>
            <a:off x="7609303" y="3824565"/>
            <a:ext cx="635663" cy="511532"/>
          </a:xfrm>
          <a:custGeom>
            <a:avLst/>
            <a:gdLst>
              <a:gd name="connsiteX0" fmla="*/ 375 w 9966"/>
              <a:gd name="connsiteY0" fmla="*/ 1767 h 9957"/>
              <a:gd name="connsiteX1" fmla="*/ 1160 w 9966"/>
              <a:gd name="connsiteY1" fmla="*/ 819 h 9957"/>
              <a:gd name="connsiteX2" fmla="*/ 4164 w 9966"/>
              <a:gd name="connsiteY2" fmla="*/ 0 h 9957"/>
              <a:gd name="connsiteX3" fmla="*/ 5051 w 9966"/>
              <a:gd name="connsiteY3" fmla="*/ 560 h 9957"/>
              <a:gd name="connsiteX4" fmla="*/ 6997 w 9966"/>
              <a:gd name="connsiteY4" fmla="*/ 129 h 9957"/>
              <a:gd name="connsiteX5" fmla="*/ 8567 w 9966"/>
              <a:gd name="connsiteY5" fmla="*/ 1552 h 9957"/>
              <a:gd name="connsiteX6" fmla="*/ 9966 w 9966"/>
              <a:gd name="connsiteY6" fmla="*/ 2672 h 9957"/>
              <a:gd name="connsiteX7" fmla="*/ 9181 w 9966"/>
              <a:gd name="connsiteY7" fmla="*/ 5647 h 9957"/>
              <a:gd name="connsiteX8" fmla="*/ 7986 w 9966"/>
              <a:gd name="connsiteY8" fmla="*/ 7155 h 9957"/>
              <a:gd name="connsiteX9" fmla="*/ 6655 w 9966"/>
              <a:gd name="connsiteY9" fmla="*/ 7629 h 9957"/>
              <a:gd name="connsiteX10" fmla="*/ 6928 w 9966"/>
              <a:gd name="connsiteY10" fmla="*/ 8836 h 9957"/>
              <a:gd name="connsiteX11" fmla="*/ 6109 w 9966"/>
              <a:gd name="connsiteY11" fmla="*/ 9957 h 9957"/>
              <a:gd name="connsiteX12" fmla="*/ 4573 w 9966"/>
              <a:gd name="connsiteY12" fmla="*/ 7155 h 9957"/>
              <a:gd name="connsiteX13" fmla="*/ 648 w 9966"/>
              <a:gd name="connsiteY13" fmla="*/ 2672 h 9957"/>
              <a:gd name="connsiteX14" fmla="*/ 0 w 9966"/>
              <a:gd name="connsiteY14" fmla="*/ 2672 h 9957"/>
              <a:gd name="connsiteX15" fmla="*/ 375 w 9966"/>
              <a:gd name="connsiteY15" fmla="*/ 1767 h 9957"/>
              <a:gd name="connsiteX0" fmla="*/ 376 w 10000"/>
              <a:gd name="connsiteY0" fmla="*/ 1775 h 10000"/>
              <a:gd name="connsiteX1" fmla="*/ 1164 w 10000"/>
              <a:gd name="connsiteY1" fmla="*/ 823 h 10000"/>
              <a:gd name="connsiteX2" fmla="*/ 4178 w 10000"/>
              <a:gd name="connsiteY2" fmla="*/ 0 h 10000"/>
              <a:gd name="connsiteX3" fmla="*/ 5068 w 10000"/>
              <a:gd name="connsiteY3" fmla="*/ 562 h 10000"/>
              <a:gd name="connsiteX4" fmla="*/ 7021 w 10000"/>
              <a:gd name="connsiteY4" fmla="*/ 130 h 10000"/>
              <a:gd name="connsiteX5" fmla="*/ 8596 w 10000"/>
              <a:gd name="connsiteY5" fmla="*/ 1559 h 10000"/>
              <a:gd name="connsiteX6" fmla="*/ 10000 w 10000"/>
              <a:gd name="connsiteY6" fmla="*/ 2684 h 10000"/>
              <a:gd name="connsiteX7" fmla="*/ 9212 w 10000"/>
              <a:gd name="connsiteY7" fmla="*/ 5671 h 10000"/>
              <a:gd name="connsiteX8" fmla="*/ 8013 w 10000"/>
              <a:gd name="connsiteY8" fmla="*/ 7186 h 10000"/>
              <a:gd name="connsiteX9" fmla="*/ 6678 w 10000"/>
              <a:gd name="connsiteY9" fmla="*/ 7662 h 10000"/>
              <a:gd name="connsiteX10" fmla="*/ 6952 w 10000"/>
              <a:gd name="connsiteY10" fmla="*/ 8874 h 10000"/>
              <a:gd name="connsiteX11" fmla="*/ 6130 w 10000"/>
              <a:gd name="connsiteY11" fmla="*/ 10000 h 10000"/>
              <a:gd name="connsiteX12" fmla="*/ 4589 w 10000"/>
              <a:gd name="connsiteY12" fmla="*/ 7186 h 10000"/>
              <a:gd name="connsiteX13" fmla="*/ 650 w 10000"/>
              <a:gd name="connsiteY13" fmla="*/ 2684 h 10000"/>
              <a:gd name="connsiteX14" fmla="*/ 0 w 10000"/>
              <a:gd name="connsiteY14" fmla="*/ 2684 h 10000"/>
              <a:gd name="connsiteX15" fmla="*/ 227 w 10000"/>
              <a:gd name="connsiteY15" fmla="*/ 1888 h 10000"/>
              <a:gd name="connsiteX0" fmla="*/ 137 w 10000"/>
              <a:gd name="connsiteY0" fmla="*/ 2001 h 10000"/>
              <a:gd name="connsiteX1" fmla="*/ 1164 w 10000"/>
              <a:gd name="connsiteY1" fmla="*/ 823 h 10000"/>
              <a:gd name="connsiteX2" fmla="*/ 4178 w 10000"/>
              <a:gd name="connsiteY2" fmla="*/ 0 h 10000"/>
              <a:gd name="connsiteX3" fmla="*/ 5068 w 10000"/>
              <a:gd name="connsiteY3" fmla="*/ 562 h 10000"/>
              <a:gd name="connsiteX4" fmla="*/ 7021 w 10000"/>
              <a:gd name="connsiteY4" fmla="*/ 130 h 10000"/>
              <a:gd name="connsiteX5" fmla="*/ 8596 w 10000"/>
              <a:gd name="connsiteY5" fmla="*/ 1559 h 10000"/>
              <a:gd name="connsiteX6" fmla="*/ 10000 w 10000"/>
              <a:gd name="connsiteY6" fmla="*/ 2684 h 10000"/>
              <a:gd name="connsiteX7" fmla="*/ 9212 w 10000"/>
              <a:gd name="connsiteY7" fmla="*/ 5671 h 10000"/>
              <a:gd name="connsiteX8" fmla="*/ 8013 w 10000"/>
              <a:gd name="connsiteY8" fmla="*/ 7186 h 10000"/>
              <a:gd name="connsiteX9" fmla="*/ 6678 w 10000"/>
              <a:gd name="connsiteY9" fmla="*/ 7662 h 10000"/>
              <a:gd name="connsiteX10" fmla="*/ 6952 w 10000"/>
              <a:gd name="connsiteY10" fmla="*/ 8874 h 10000"/>
              <a:gd name="connsiteX11" fmla="*/ 6130 w 10000"/>
              <a:gd name="connsiteY11" fmla="*/ 10000 h 10000"/>
              <a:gd name="connsiteX12" fmla="*/ 4589 w 10000"/>
              <a:gd name="connsiteY12" fmla="*/ 7186 h 10000"/>
              <a:gd name="connsiteX13" fmla="*/ 650 w 10000"/>
              <a:gd name="connsiteY13" fmla="*/ 2684 h 10000"/>
              <a:gd name="connsiteX14" fmla="*/ 0 w 10000"/>
              <a:gd name="connsiteY14" fmla="*/ 2684 h 10000"/>
              <a:gd name="connsiteX15" fmla="*/ 227 w 10000"/>
              <a:gd name="connsiteY15" fmla="*/ 1888 h 10000"/>
              <a:gd name="connsiteX0" fmla="*/ 77 w 9940"/>
              <a:gd name="connsiteY0" fmla="*/ 2001 h 10000"/>
              <a:gd name="connsiteX1" fmla="*/ 1104 w 9940"/>
              <a:gd name="connsiteY1" fmla="*/ 823 h 10000"/>
              <a:gd name="connsiteX2" fmla="*/ 4118 w 9940"/>
              <a:gd name="connsiteY2" fmla="*/ 0 h 10000"/>
              <a:gd name="connsiteX3" fmla="*/ 5008 w 9940"/>
              <a:gd name="connsiteY3" fmla="*/ 562 h 10000"/>
              <a:gd name="connsiteX4" fmla="*/ 6961 w 9940"/>
              <a:gd name="connsiteY4" fmla="*/ 130 h 10000"/>
              <a:gd name="connsiteX5" fmla="*/ 8536 w 9940"/>
              <a:gd name="connsiteY5" fmla="*/ 1559 h 10000"/>
              <a:gd name="connsiteX6" fmla="*/ 9940 w 9940"/>
              <a:gd name="connsiteY6" fmla="*/ 2684 h 10000"/>
              <a:gd name="connsiteX7" fmla="*/ 9152 w 9940"/>
              <a:gd name="connsiteY7" fmla="*/ 5671 h 10000"/>
              <a:gd name="connsiteX8" fmla="*/ 7953 w 9940"/>
              <a:gd name="connsiteY8" fmla="*/ 7186 h 10000"/>
              <a:gd name="connsiteX9" fmla="*/ 6618 w 9940"/>
              <a:gd name="connsiteY9" fmla="*/ 7662 h 10000"/>
              <a:gd name="connsiteX10" fmla="*/ 6892 w 9940"/>
              <a:gd name="connsiteY10" fmla="*/ 8874 h 10000"/>
              <a:gd name="connsiteX11" fmla="*/ 6070 w 9940"/>
              <a:gd name="connsiteY11" fmla="*/ 10000 h 10000"/>
              <a:gd name="connsiteX12" fmla="*/ 4529 w 9940"/>
              <a:gd name="connsiteY12" fmla="*/ 7186 h 10000"/>
              <a:gd name="connsiteX13" fmla="*/ 590 w 9940"/>
              <a:gd name="connsiteY13" fmla="*/ 2684 h 10000"/>
              <a:gd name="connsiteX14" fmla="*/ 0 w 9940"/>
              <a:gd name="connsiteY14" fmla="*/ 2759 h 10000"/>
              <a:gd name="connsiteX15" fmla="*/ 167 w 9940"/>
              <a:gd name="connsiteY15" fmla="*/ 1888 h 10000"/>
              <a:gd name="connsiteX0" fmla="*/ 77 w 10000"/>
              <a:gd name="connsiteY0" fmla="*/ 2001 h 10000"/>
              <a:gd name="connsiteX1" fmla="*/ 1111 w 10000"/>
              <a:gd name="connsiteY1" fmla="*/ 823 h 10000"/>
              <a:gd name="connsiteX2" fmla="*/ 4143 w 10000"/>
              <a:gd name="connsiteY2" fmla="*/ 0 h 10000"/>
              <a:gd name="connsiteX3" fmla="*/ 5098 w 10000"/>
              <a:gd name="connsiteY3" fmla="*/ 449 h 10000"/>
              <a:gd name="connsiteX4" fmla="*/ 7003 w 10000"/>
              <a:gd name="connsiteY4" fmla="*/ 130 h 10000"/>
              <a:gd name="connsiteX5" fmla="*/ 8588 w 10000"/>
              <a:gd name="connsiteY5" fmla="*/ 1559 h 10000"/>
              <a:gd name="connsiteX6" fmla="*/ 10000 w 10000"/>
              <a:gd name="connsiteY6" fmla="*/ 2684 h 10000"/>
              <a:gd name="connsiteX7" fmla="*/ 9207 w 10000"/>
              <a:gd name="connsiteY7" fmla="*/ 5671 h 10000"/>
              <a:gd name="connsiteX8" fmla="*/ 8001 w 10000"/>
              <a:gd name="connsiteY8" fmla="*/ 7186 h 10000"/>
              <a:gd name="connsiteX9" fmla="*/ 6658 w 10000"/>
              <a:gd name="connsiteY9" fmla="*/ 7662 h 10000"/>
              <a:gd name="connsiteX10" fmla="*/ 6934 w 10000"/>
              <a:gd name="connsiteY10" fmla="*/ 8874 h 10000"/>
              <a:gd name="connsiteX11" fmla="*/ 6107 w 10000"/>
              <a:gd name="connsiteY11" fmla="*/ 10000 h 10000"/>
              <a:gd name="connsiteX12" fmla="*/ 4556 w 10000"/>
              <a:gd name="connsiteY12" fmla="*/ 7186 h 10000"/>
              <a:gd name="connsiteX13" fmla="*/ 594 w 10000"/>
              <a:gd name="connsiteY13" fmla="*/ 2684 h 10000"/>
              <a:gd name="connsiteX14" fmla="*/ 0 w 10000"/>
              <a:gd name="connsiteY14" fmla="*/ 2759 h 10000"/>
              <a:gd name="connsiteX15" fmla="*/ 168 w 10000"/>
              <a:gd name="connsiteY15" fmla="*/ 1888 h 10000"/>
              <a:gd name="connsiteX0" fmla="*/ 77 w 10000"/>
              <a:gd name="connsiteY0" fmla="*/ 2114 h 10113"/>
              <a:gd name="connsiteX1" fmla="*/ 1111 w 10000"/>
              <a:gd name="connsiteY1" fmla="*/ 936 h 10113"/>
              <a:gd name="connsiteX2" fmla="*/ 4173 w 10000"/>
              <a:gd name="connsiteY2" fmla="*/ 0 h 10113"/>
              <a:gd name="connsiteX3" fmla="*/ 5098 w 10000"/>
              <a:gd name="connsiteY3" fmla="*/ 562 h 10113"/>
              <a:gd name="connsiteX4" fmla="*/ 7003 w 10000"/>
              <a:gd name="connsiteY4" fmla="*/ 243 h 10113"/>
              <a:gd name="connsiteX5" fmla="*/ 8588 w 10000"/>
              <a:gd name="connsiteY5" fmla="*/ 1672 h 10113"/>
              <a:gd name="connsiteX6" fmla="*/ 10000 w 10000"/>
              <a:gd name="connsiteY6" fmla="*/ 2797 h 10113"/>
              <a:gd name="connsiteX7" fmla="*/ 9207 w 10000"/>
              <a:gd name="connsiteY7" fmla="*/ 5784 h 10113"/>
              <a:gd name="connsiteX8" fmla="*/ 8001 w 10000"/>
              <a:gd name="connsiteY8" fmla="*/ 7299 h 10113"/>
              <a:gd name="connsiteX9" fmla="*/ 6658 w 10000"/>
              <a:gd name="connsiteY9" fmla="*/ 7775 h 10113"/>
              <a:gd name="connsiteX10" fmla="*/ 6934 w 10000"/>
              <a:gd name="connsiteY10" fmla="*/ 8987 h 10113"/>
              <a:gd name="connsiteX11" fmla="*/ 6107 w 10000"/>
              <a:gd name="connsiteY11" fmla="*/ 10113 h 10113"/>
              <a:gd name="connsiteX12" fmla="*/ 4556 w 10000"/>
              <a:gd name="connsiteY12" fmla="*/ 7299 h 10113"/>
              <a:gd name="connsiteX13" fmla="*/ 594 w 10000"/>
              <a:gd name="connsiteY13" fmla="*/ 2797 h 10113"/>
              <a:gd name="connsiteX14" fmla="*/ 0 w 10000"/>
              <a:gd name="connsiteY14" fmla="*/ 2872 h 10113"/>
              <a:gd name="connsiteX15" fmla="*/ 168 w 10000"/>
              <a:gd name="connsiteY15" fmla="*/ 2001 h 10113"/>
              <a:gd name="connsiteX0" fmla="*/ 77 w 10030"/>
              <a:gd name="connsiteY0" fmla="*/ 2114 h 10113"/>
              <a:gd name="connsiteX1" fmla="*/ 1111 w 10030"/>
              <a:gd name="connsiteY1" fmla="*/ 936 h 10113"/>
              <a:gd name="connsiteX2" fmla="*/ 4173 w 10030"/>
              <a:gd name="connsiteY2" fmla="*/ 0 h 10113"/>
              <a:gd name="connsiteX3" fmla="*/ 5098 w 10030"/>
              <a:gd name="connsiteY3" fmla="*/ 562 h 10113"/>
              <a:gd name="connsiteX4" fmla="*/ 7003 w 10030"/>
              <a:gd name="connsiteY4" fmla="*/ 243 h 10113"/>
              <a:gd name="connsiteX5" fmla="*/ 8588 w 10030"/>
              <a:gd name="connsiteY5" fmla="*/ 1672 h 10113"/>
              <a:gd name="connsiteX6" fmla="*/ 10030 w 10030"/>
              <a:gd name="connsiteY6" fmla="*/ 2646 h 10113"/>
              <a:gd name="connsiteX7" fmla="*/ 9207 w 10030"/>
              <a:gd name="connsiteY7" fmla="*/ 5784 h 10113"/>
              <a:gd name="connsiteX8" fmla="*/ 8001 w 10030"/>
              <a:gd name="connsiteY8" fmla="*/ 7299 h 10113"/>
              <a:gd name="connsiteX9" fmla="*/ 6658 w 10030"/>
              <a:gd name="connsiteY9" fmla="*/ 7775 h 10113"/>
              <a:gd name="connsiteX10" fmla="*/ 6934 w 10030"/>
              <a:gd name="connsiteY10" fmla="*/ 8987 h 10113"/>
              <a:gd name="connsiteX11" fmla="*/ 6107 w 10030"/>
              <a:gd name="connsiteY11" fmla="*/ 10113 h 10113"/>
              <a:gd name="connsiteX12" fmla="*/ 4556 w 10030"/>
              <a:gd name="connsiteY12" fmla="*/ 7299 h 10113"/>
              <a:gd name="connsiteX13" fmla="*/ 594 w 10030"/>
              <a:gd name="connsiteY13" fmla="*/ 2797 h 10113"/>
              <a:gd name="connsiteX14" fmla="*/ 0 w 10030"/>
              <a:gd name="connsiteY14" fmla="*/ 2872 h 10113"/>
              <a:gd name="connsiteX15" fmla="*/ 168 w 10030"/>
              <a:gd name="connsiteY15" fmla="*/ 2001 h 10113"/>
              <a:gd name="connsiteX0" fmla="*/ 77 w 10030"/>
              <a:gd name="connsiteY0" fmla="*/ 2114 h 10113"/>
              <a:gd name="connsiteX1" fmla="*/ 1111 w 10030"/>
              <a:gd name="connsiteY1" fmla="*/ 936 h 10113"/>
              <a:gd name="connsiteX2" fmla="*/ 4173 w 10030"/>
              <a:gd name="connsiteY2" fmla="*/ 0 h 10113"/>
              <a:gd name="connsiteX3" fmla="*/ 5098 w 10030"/>
              <a:gd name="connsiteY3" fmla="*/ 562 h 10113"/>
              <a:gd name="connsiteX4" fmla="*/ 7003 w 10030"/>
              <a:gd name="connsiteY4" fmla="*/ 243 h 10113"/>
              <a:gd name="connsiteX5" fmla="*/ 10030 w 10030"/>
              <a:gd name="connsiteY5" fmla="*/ 2646 h 10113"/>
              <a:gd name="connsiteX6" fmla="*/ 9207 w 10030"/>
              <a:gd name="connsiteY6" fmla="*/ 5784 h 10113"/>
              <a:gd name="connsiteX7" fmla="*/ 8001 w 10030"/>
              <a:gd name="connsiteY7" fmla="*/ 7299 h 10113"/>
              <a:gd name="connsiteX8" fmla="*/ 6658 w 10030"/>
              <a:gd name="connsiteY8" fmla="*/ 7775 h 10113"/>
              <a:gd name="connsiteX9" fmla="*/ 6934 w 10030"/>
              <a:gd name="connsiteY9" fmla="*/ 8987 h 10113"/>
              <a:gd name="connsiteX10" fmla="*/ 6107 w 10030"/>
              <a:gd name="connsiteY10" fmla="*/ 10113 h 10113"/>
              <a:gd name="connsiteX11" fmla="*/ 4556 w 10030"/>
              <a:gd name="connsiteY11" fmla="*/ 7299 h 10113"/>
              <a:gd name="connsiteX12" fmla="*/ 594 w 10030"/>
              <a:gd name="connsiteY12" fmla="*/ 2797 h 10113"/>
              <a:gd name="connsiteX13" fmla="*/ 0 w 10030"/>
              <a:gd name="connsiteY13" fmla="*/ 2872 h 10113"/>
              <a:gd name="connsiteX14" fmla="*/ 168 w 10030"/>
              <a:gd name="connsiteY14" fmla="*/ 2001 h 1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30" h="10113">
                <a:moveTo>
                  <a:pt x="77" y="2114"/>
                </a:moveTo>
                <a:lnTo>
                  <a:pt x="1111" y="936"/>
                </a:lnTo>
                <a:lnTo>
                  <a:pt x="4173" y="0"/>
                </a:lnTo>
                <a:lnTo>
                  <a:pt x="5098" y="562"/>
                </a:lnTo>
                <a:lnTo>
                  <a:pt x="7003" y="243"/>
                </a:lnTo>
                <a:lnTo>
                  <a:pt x="10030" y="2646"/>
                </a:lnTo>
                <a:lnTo>
                  <a:pt x="9207" y="5784"/>
                </a:lnTo>
                <a:lnTo>
                  <a:pt x="8001" y="7299"/>
                </a:lnTo>
                <a:lnTo>
                  <a:pt x="6658" y="7775"/>
                </a:lnTo>
                <a:cubicBezTo>
                  <a:pt x="6749" y="8179"/>
                  <a:pt x="6842" y="8583"/>
                  <a:pt x="6934" y="8987"/>
                </a:cubicBezTo>
                <a:lnTo>
                  <a:pt x="6107" y="10113"/>
                </a:lnTo>
                <a:lnTo>
                  <a:pt x="4556" y="7299"/>
                </a:lnTo>
                <a:lnTo>
                  <a:pt x="594" y="2797"/>
                </a:lnTo>
                <a:cubicBezTo>
                  <a:pt x="375" y="2797"/>
                  <a:pt x="98" y="2759"/>
                  <a:pt x="0" y="2872"/>
                </a:cubicBezTo>
                <a:cubicBezTo>
                  <a:pt x="76" y="2607"/>
                  <a:pt x="92" y="2266"/>
                  <a:pt x="168" y="2001"/>
                </a:cubicBez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 name="Freeform 55"/>
          <p:cNvSpPr>
            <a:spLocks/>
          </p:cNvSpPr>
          <p:nvPr/>
        </p:nvSpPr>
        <p:spPr bwMode="auto">
          <a:xfrm>
            <a:off x="7893304" y="2971759"/>
            <a:ext cx="633195" cy="256927"/>
          </a:xfrm>
          <a:custGeom>
            <a:avLst/>
            <a:gdLst>
              <a:gd name="connsiteX0" fmla="*/ 0 w 9965"/>
              <a:gd name="connsiteY0" fmla="*/ 3361 h 9916"/>
              <a:gd name="connsiteX1" fmla="*/ 7465 w 9965"/>
              <a:gd name="connsiteY1" fmla="*/ 0 h 9916"/>
              <a:gd name="connsiteX2" fmla="*/ 8646 w 9965"/>
              <a:gd name="connsiteY2" fmla="*/ 6807 h 9916"/>
              <a:gd name="connsiteX3" fmla="*/ 9931 w 9965"/>
              <a:gd name="connsiteY3" fmla="*/ 6050 h 9916"/>
              <a:gd name="connsiteX4" fmla="*/ 9965 w 9965"/>
              <a:gd name="connsiteY4" fmla="*/ 9496 h 9916"/>
              <a:gd name="connsiteX5" fmla="*/ 8924 w 9965"/>
              <a:gd name="connsiteY5" fmla="*/ 9916 h 9916"/>
              <a:gd name="connsiteX6" fmla="*/ 8021 w 9965"/>
              <a:gd name="connsiteY6" fmla="*/ 7731 h 9916"/>
              <a:gd name="connsiteX7" fmla="*/ 7465 w 9965"/>
              <a:gd name="connsiteY7" fmla="*/ 5042 h 9916"/>
              <a:gd name="connsiteX8" fmla="*/ 7326 w 9965"/>
              <a:gd name="connsiteY8" fmla="*/ 1261 h 9916"/>
              <a:gd name="connsiteX9" fmla="*/ 6910 w 9965"/>
              <a:gd name="connsiteY9" fmla="*/ 3109 h 9916"/>
              <a:gd name="connsiteX10" fmla="*/ 7431 w 9965"/>
              <a:gd name="connsiteY10" fmla="*/ 8739 h 9916"/>
              <a:gd name="connsiteX11" fmla="*/ 5092 w 9965"/>
              <a:gd name="connsiteY11" fmla="*/ 9432 h 9916"/>
              <a:gd name="connsiteX12" fmla="*/ 5139 w 9965"/>
              <a:gd name="connsiteY12" fmla="*/ 5462 h 9916"/>
              <a:gd name="connsiteX13" fmla="*/ 3819 w 9965"/>
              <a:gd name="connsiteY13" fmla="*/ 3697 h 9916"/>
              <a:gd name="connsiteX14" fmla="*/ 2674 w 9965"/>
              <a:gd name="connsiteY14" fmla="*/ 3193 h 9916"/>
              <a:gd name="connsiteX15" fmla="*/ 313 w 9965"/>
              <a:gd name="connsiteY15" fmla="*/ 6050 h 9916"/>
              <a:gd name="connsiteX16" fmla="*/ 0 w 9965"/>
              <a:gd name="connsiteY16" fmla="*/ 3361 h 9916"/>
              <a:gd name="connsiteX0" fmla="*/ 0 w 10000"/>
              <a:gd name="connsiteY0" fmla="*/ 3389 h 10000"/>
              <a:gd name="connsiteX1" fmla="*/ 7491 w 10000"/>
              <a:gd name="connsiteY1" fmla="*/ 0 h 10000"/>
              <a:gd name="connsiteX2" fmla="*/ 8676 w 10000"/>
              <a:gd name="connsiteY2" fmla="*/ 6865 h 10000"/>
              <a:gd name="connsiteX3" fmla="*/ 9966 w 10000"/>
              <a:gd name="connsiteY3" fmla="*/ 6101 h 10000"/>
              <a:gd name="connsiteX4" fmla="*/ 10000 w 10000"/>
              <a:gd name="connsiteY4" fmla="*/ 9576 h 10000"/>
              <a:gd name="connsiteX5" fmla="*/ 8955 w 10000"/>
              <a:gd name="connsiteY5" fmla="*/ 10000 h 10000"/>
              <a:gd name="connsiteX6" fmla="*/ 8049 w 10000"/>
              <a:gd name="connsiteY6" fmla="*/ 7796 h 10000"/>
              <a:gd name="connsiteX7" fmla="*/ 7491 w 10000"/>
              <a:gd name="connsiteY7" fmla="*/ 5085 h 10000"/>
              <a:gd name="connsiteX8" fmla="*/ 7352 w 10000"/>
              <a:gd name="connsiteY8" fmla="*/ 1272 h 10000"/>
              <a:gd name="connsiteX9" fmla="*/ 6934 w 10000"/>
              <a:gd name="connsiteY9" fmla="*/ 3135 h 10000"/>
              <a:gd name="connsiteX10" fmla="*/ 7457 w 10000"/>
              <a:gd name="connsiteY10" fmla="*/ 8813 h 10000"/>
              <a:gd name="connsiteX11" fmla="*/ 5110 w 10000"/>
              <a:gd name="connsiteY11" fmla="*/ 9512 h 10000"/>
              <a:gd name="connsiteX12" fmla="*/ 5127 w 10000"/>
              <a:gd name="connsiteY12" fmla="*/ 5583 h 10000"/>
              <a:gd name="connsiteX13" fmla="*/ 3832 w 10000"/>
              <a:gd name="connsiteY13" fmla="*/ 3728 h 10000"/>
              <a:gd name="connsiteX14" fmla="*/ 2683 w 10000"/>
              <a:gd name="connsiteY14" fmla="*/ 3220 h 10000"/>
              <a:gd name="connsiteX15" fmla="*/ 314 w 10000"/>
              <a:gd name="connsiteY15" fmla="*/ 6101 h 10000"/>
              <a:gd name="connsiteX16" fmla="*/ 0 w 10000"/>
              <a:gd name="connsiteY16" fmla="*/ 3389 h 10000"/>
              <a:gd name="connsiteX0" fmla="*/ 0 w 10000"/>
              <a:gd name="connsiteY0" fmla="*/ 3688 h 10299"/>
              <a:gd name="connsiteX1" fmla="*/ 7673 w 10000"/>
              <a:gd name="connsiteY1" fmla="*/ 0 h 10299"/>
              <a:gd name="connsiteX2" fmla="*/ 8676 w 10000"/>
              <a:gd name="connsiteY2" fmla="*/ 7164 h 10299"/>
              <a:gd name="connsiteX3" fmla="*/ 9966 w 10000"/>
              <a:gd name="connsiteY3" fmla="*/ 6400 h 10299"/>
              <a:gd name="connsiteX4" fmla="*/ 10000 w 10000"/>
              <a:gd name="connsiteY4" fmla="*/ 9875 h 10299"/>
              <a:gd name="connsiteX5" fmla="*/ 8955 w 10000"/>
              <a:gd name="connsiteY5" fmla="*/ 10299 h 10299"/>
              <a:gd name="connsiteX6" fmla="*/ 8049 w 10000"/>
              <a:gd name="connsiteY6" fmla="*/ 8095 h 10299"/>
              <a:gd name="connsiteX7" fmla="*/ 7491 w 10000"/>
              <a:gd name="connsiteY7" fmla="*/ 5384 h 10299"/>
              <a:gd name="connsiteX8" fmla="*/ 7352 w 10000"/>
              <a:gd name="connsiteY8" fmla="*/ 1571 h 10299"/>
              <a:gd name="connsiteX9" fmla="*/ 6934 w 10000"/>
              <a:gd name="connsiteY9" fmla="*/ 3434 h 10299"/>
              <a:gd name="connsiteX10" fmla="*/ 7457 w 10000"/>
              <a:gd name="connsiteY10" fmla="*/ 9112 h 10299"/>
              <a:gd name="connsiteX11" fmla="*/ 5110 w 10000"/>
              <a:gd name="connsiteY11" fmla="*/ 9811 h 10299"/>
              <a:gd name="connsiteX12" fmla="*/ 5127 w 10000"/>
              <a:gd name="connsiteY12" fmla="*/ 5882 h 10299"/>
              <a:gd name="connsiteX13" fmla="*/ 3832 w 10000"/>
              <a:gd name="connsiteY13" fmla="*/ 4027 h 10299"/>
              <a:gd name="connsiteX14" fmla="*/ 2683 w 10000"/>
              <a:gd name="connsiteY14" fmla="*/ 3519 h 10299"/>
              <a:gd name="connsiteX15" fmla="*/ 314 w 10000"/>
              <a:gd name="connsiteY15" fmla="*/ 6400 h 10299"/>
              <a:gd name="connsiteX16" fmla="*/ 0 w 10000"/>
              <a:gd name="connsiteY16" fmla="*/ 3688 h 10299"/>
              <a:gd name="connsiteX0" fmla="*/ 0 w 10000"/>
              <a:gd name="connsiteY0" fmla="*/ 3688 h 10299"/>
              <a:gd name="connsiteX1" fmla="*/ 7673 w 10000"/>
              <a:gd name="connsiteY1" fmla="*/ 0 h 10299"/>
              <a:gd name="connsiteX2" fmla="*/ 8676 w 10000"/>
              <a:gd name="connsiteY2" fmla="*/ 7164 h 10299"/>
              <a:gd name="connsiteX3" fmla="*/ 9966 w 10000"/>
              <a:gd name="connsiteY3" fmla="*/ 6400 h 10299"/>
              <a:gd name="connsiteX4" fmla="*/ 10000 w 10000"/>
              <a:gd name="connsiteY4" fmla="*/ 9875 h 10299"/>
              <a:gd name="connsiteX5" fmla="*/ 8955 w 10000"/>
              <a:gd name="connsiteY5" fmla="*/ 10299 h 10299"/>
              <a:gd name="connsiteX6" fmla="*/ 8049 w 10000"/>
              <a:gd name="connsiteY6" fmla="*/ 8095 h 10299"/>
              <a:gd name="connsiteX7" fmla="*/ 7491 w 10000"/>
              <a:gd name="connsiteY7" fmla="*/ 5384 h 10299"/>
              <a:gd name="connsiteX8" fmla="*/ 7352 w 10000"/>
              <a:gd name="connsiteY8" fmla="*/ 1571 h 10299"/>
              <a:gd name="connsiteX9" fmla="*/ 6934 w 10000"/>
              <a:gd name="connsiteY9" fmla="*/ 3434 h 10299"/>
              <a:gd name="connsiteX10" fmla="*/ 7457 w 10000"/>
              <a:gd name="connsiteY10" fmla="*/ 9112 h 10299"/>
              <a:gd name="connsiteX11" fmla="*/ 5110 w 10000"/>
              <a:gd name="connsiteY11" fmla="*/ 9811 h 10299"/>
              <a:gd name="connsiteX12" fmla="*/ 5127 w 10000"/>
              <a:gd name="connsiteY12" fmla="*/ 5882 h 10299"/>
              <a:gd name="connsiteX13" fmla="*/ 3832 w 10000"/>
              <a:gd name="connsiteY13" fmla="*/ 4027 h 10299"/>
              <a:gd name="connsiteX14" fmla="*/ 2683 w 10000"/>
              <a:gd name="connsiteY14" fmla="*/ 3519 h 10299"/>
              <a:gd name="connsiteX15" fmla="*/ 314 w 10000"/>
              <a:gd name="connsiteY15" fmla="*/ 6400 h 10299"/>
              <a:gd name="connsiteX16" fmla="*/ 0 w 10000"/>
              <a:gd name="connsiteY16" fmla="*/ 3688 h 10299"/>
              <a:gd name="connsiteX0" fmla="*/ 30 w 10030"/>
              <a:gd name="connsiteY0" fmla="*/ 3688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882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882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882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6106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359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359 h 10299"/>
              <a:gd name="connsiteX13" fmla="*/ 3862 w 10030"/>
              <a:gd name="connsiteY13" fmla="*/ 4027 h 10299"/>
              <a:gd name="connsiteX14" fmla="*/ 2592 w 10030"/>
              <a:gd name="connsiteY14" fmla="*/ 3220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359 h 10299"/>
              <a:gd name="connsiteX13" fmla="*/ 3771 w 10030"/>
              <a:gd name="connsiteY13" fmla="*/ 3803 h 10299"/>
              <a:gd name="connsiteX14" fmla="*/ 2592 w 10030"/>
              <a:gd name="connsiteY14" fmla="*/ 3220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27 w 10030"/>
              <a:gd name="connsiteY12" fmla="*/ 5359 h 10299"/>
              <a:gd name="connsiteX13" fmla="*/ 3771 w 10030"/>
              <a:gd name="connsiteY13" fmla="*/ 3803 h 10299"/>
              <a:gd name="connsiteX14" fmla="*/ 2592 w 10030"/>
              <a:gd name="connsiteY14" fmla="*/ 3220 h 10299"/>
              <a:gd name="connsiteX15" fmla="*/ 344 w 10030"/>
              <a:gd name="connsiteY15" fmla="*/ 6400 h 10299"/>
              <a:gd name="connsiteX16" fmla="*/ 0 w 10030"/>
              <a:gd name="connsiteY16" fmla="*/ 3464 h 10299"/>
              <a:gd name="connsiteX0" fmla="*/ 30 w 10030"/>
              <a:gd name="connsiteY0" fmla="*/ 3389 h 9875"/>
              <a:gd name="connsiteX1" fmla="*/ 7703 w 10030"/>
              <a:gd name="connsiteY1" fmla="*/ 0 h 9875"/>
              <a:gd name="connsiteX2" fmla="*/ 8706 w 10030"/>
              <a:gd name="connsiteY2" fmla="*/ 7164 h 9875"/>
              <a:gd name="connsiteX3" fmla="*/ 9996 w 10030"/>
              <a:gd name="connsiteY3" fmla="*/ 6400 h 9875"/>
              <a:gd name="connsiteX4" fmla="*/ 10030 w 10030"/>
              <a:gd name="connsiteY4" fmla="*/ 9875 h 9875"/>
              <a:gd name="connsiteX5" fmla="*/ 8834 w 10030"/>
              <a:gd name="connsiteY5" fmla="*/ 9851 h 9875"/>
              <a:gd name="connsiteX6" fmla="*/ 8079 w 10030"/>
              <a:gd name="connsiteY6" fmla="*/ 8095 h 9875"/>
              <a:gd name="connsiteX7" fmla="*/ 7521 w 10030"/>
              <a:gd name="connsiteY7" fmla="*/ 5384 h 9875"/>
              <a:gd name="connsiteX8" fmla="*/ 7382 w 10030"/>
              <a:gd name="connsiteY8" fmla="*/ 1571 h 9875"/>
              <a:gd name="connsiteX9" fmla="*/ 6964 w 10030"/>
              <a:gd name="connsiteY9" fmla="*/ 3434 h 9875"/>
              <a:gd name="connsiteX10" fmla="*/ 7487 w 10030"/>
              <a:gd name="connsiteY10" fmla="*/ 9112 h 9875"/>
              <a:gd name="connsiteX11" fmla="*/ 5140 w 10030"/>
              <a:gd name="connsiteY11" fmla="*/ 9811 h 9875"/>
              <a:gd name="connsiteX12" fmla="*/ 5127 w 10030"/>
              <a:gd name="connsiteY12" fmla="*/ 5359 h 9875"/>
              <a:gd name="connsiteX13" fmla="*/ 3771 w 10030"/>
              <a:gd name="connsiteY13" fmla="*/ 3803 h 9875"/>
              <a:gd name="connsiteX14" fmla="*/ 2592 w 10030"/>
              <a:gd name="connsiteY14" fmla="*/ 3220 h 9875"/>
              <a:gd name="connsiteX15" fmla="*/ 344 w 10030"/>
              <a:gd name="connsiteY15" fmla="*/ 6400 h 9875"/>
              <a:gd name="connsiteX16" fmla="*/ 0 w 10030"/>
              <a:gd name="connsiteY16" fmla="*/ 3464 h 9875"/>
              <a:gd name="connsiteX0" fmla="*/ 30 w 9966"/>
              <a:gd name="connsiteY0" fmla="*/ 3432 h 9976"/>
              <a:gd name="connsiteX1" fmla="*/ 7680 w 9966"/>
              <a:gd name="connsiteY1" fmla="*/ 0 h 9976"/>
              <a:gd name="connsiteX2" fmla="*/ 8680 w 9966"/>
              <a:gd name="connsiteY2" fmla="*/ 7255 h 9976"/>
              <a:gd name="connsiteX3" fmla="*/ 9966 w 9966"/>
              <a:gd name="connsiteY3" fmla="*/ 6481 h 9976"/>
              <a:gd name="connsiteX4" fmla="*/ 9849 w 9966"/>
              <a:gd name="connsiteY4" fmla="*/ 9924 h 9976"/>
              <a:gd name="connsiteX5" fmla="*/ 8808 w 9966"/>
              <a:gd name="connsiteY5" fmla="*/ 9976 h 9976"/>
              <a:gd name="connsiteX6" fmla="*/ 8055 w 9966"/>
              <a:gd name="connsiteY6" fmla="*/ 8197 h 9976"/>
              <a:gd name="connsiteX7" fmla="*/ 7499 w 9966"/>
              <a:gd name="connsiteY7" fmla="*/ 5452 h 9976"/>
              <a:gd name="connsiteX8" fmla="*/ 7360 w 9966"/>
              <a:gd name="connsiteY8" fmla="*/ 1591 h 9976"/>
              <a:gd name="connsiteX9" fmla="*/ 6943 w 9966"/>
              <a:gd name="connsiteY9" fmla="*/ 3477 h 9976"/>
              <a:gd name="connsiteX10" fmla="*/ 7465 w 9966"/>
              <a:gd name="connsiteY10" fmla="*/ 9227 h 9976"/>
              <a:gd name="connsiteX11" fmla="*/ 5125 w 9966"/>
              <a:gd name="connsiteY11" fmla="*/ 9935 h 9976"/>
              <a:gd name="connsiteX12" fmla="*/ 5112 w 9966"/>
              <a:gd name="connsiteY12" fmla="*/ 5427 h 9976"/>
              <a:gd name="connsiteX13" fmla="*/ 3760 w 9966"/>
              <a:gd name="connsiteY13" fmla="*/ 3851 h 9976"/>
              <a:gd name="connsiteX14" fmla="*/ 2584 w 9966"/>
              <a:gd name="connsiteY14" fmla="*/ 3261 h 9976"/>
              <a:gd name="connsiteX15" fmla="*/ 343 w 9966"/>
              <a:gd name="connsiteY15" fmla="*/ 6481 h 9976"/>
              <a:gd name="connsiteX16" fmla="*/ 0 w 9966"/>
              <a:gd name="connsiteY16" fmla="*/ 3508 h 9976"/>
              <a:gd name="connsiteX0" fmla="*/ 30 w 10000"/>
              <a:gd name="connsiteY0" fmla="*/ 3440 h 10227"/>
              <a:gd name="connsiteX1" fmla="*/ 7706 w 10000"/>
              <a:gd name="connsiteY1" fmla="*/ 0 h 10227"/>
              <a:gd name="connsiteX2" fmla="*/ 8710 w 10000"/>
              <a:gd name="connsiteY2" fmla="*/ 7272 h 10227"/>
              <a:gd name="connsiteX3" fmla="*/ 10000 w 10000"/>
              <a:gd name="connsiteY3" fmla="*/ 6497 h 10227"/>
              <a:gd name="connsiteX4" fmla="*/ 9883 w 10000"/>
              <a:gd name="connsiteY4" fmla="*/ 9948 h 10227"/>
              <a:gd name="connsiteX5" fmla="*/ 8838 w 10000"/>
              <a:gd name="connsiteY5" fmla="*/ 10227 h 10227"/>
              <a:gd name="connsiteX6" fmla="*/ 8082 w 10000"/>
              <a:gd name="connsiteY6" fmla="*/ 8217 h 10227"/>
              <a:gd name="connsiteX7" fmla="*/ 7525 w 10000"/>
              <a:gd name="connsiteY7" fmla="*/ 5465 h 10227"/>
              <a:gd name="connsiteX8" fmla="*/ 7385 w 10000"/>
              <a:gd name="connsiteY8" fmla="*/ 1595 h 10227"/>
              <a:gd name="connsiteX9" fmla="*/ 6967 w 10000"/>
              <a:gd name="connsiteY9" fmla="*/ 3485 h 10227"/>
              <a:gd name="connsiteX10" fmla="*/ 7490 w 10000"/>
              <a:gd name="connsiteY10" fmla="*/ 9249 h 10227"/>
              <a:gd name="connsiteX11" fmla="*/ 5142 w 10000"/>
              <a:gd name="connsiteY11" fmla="*/ 9959 h 10227"/>
              <a:gd name="connsiteX12" fmla="*/ 5129 w 10000"/>
              <a:gd name="connsiteY12" fmla="*/ 5440 h 10227"/>
              <a:gd name="connsiteX13" fmla="*/ 3773 w 10000"/>
              <a:gd name="connsiteY13" fmla="*/ 3860 h 10227"/>
              <a:gd name="connsiteX14" fmla="*/ 2593 w 10000"/>
              <a:gd name="connsiteY14" fmla="*/ 3269 h 10227"/>
              <a:gd name="connsiteX15" fmla="*/ 344 w 10000"/>
              <a:gd name="connsiteY15" fmla="*/ 6497 h 10227"/>
              <a:gd name="connsiteX16" fmla="*/ 0 w 10000"/>
              <a:gd name="connsiteY16" fmla="*/ 3516 h 10227"/>
              <a:gd name="connsiteX0" fmla="*/ 30 w 10000"/>
              <a:gd name="connsiteY0" fmla="*/ 3440 h 10227"/>
              <a:gd name="connsiteX1" fmla="*/ 7706 w 10000"/>
              <a:gd name="connsiteY1" fmla="*/ 0 h 10227"/>
              <a:gd name="connsiteX2" fmla="*/ 8710 w 10000"/>
              <a:gd name="connsiteY2" fmla="*/ 7272 h 10227"/>
              <a:gd name="connsiteX3" fmla="*/ 10000 w 10000"/>
              <a:gd name="connsiteY3" fmla="*/ 6497 h 10227"/>
              <a:gd name="connsiteX4" fmla="*/ 9883 w 10000"/>
              <a:gd name="connsiteY4" fmla="*/ 9948 h 10227"/>
              <a:gd name="connsiteX5" fmla="*/ 8838 w 10000"/>
              <a:gd name="connsiteY5" fmla="*/ 10227 h 10227"/>
              <a:gd name="connsiteX6" fmla="*/ 8082 w 10000"/>
              <a:gd name="connsiteY6" fmla="*/ 8217 h 10227"/>
              <a:gd name="connsiteX7" fmla="*/ 7525 w 10000"/>
              <a:gd name="connsiteY7" fmla="*/ 5465 h 10227"/>
              <a:gd name="connsiteX8" fmla="*/ 7385 w 10000"/>
              <a:gd name="connsiteY8" fmla="*/ 1595 h 10227"/>
              <a:gd name="connsiteX9" fmla="*/ 6967 w 10000"/>
              <a:gd name="connsiteY9" fmla="*/ 3485 h 10227"/>
              <a:gd name="connsiteX10" fmla="*/ 7490 w 10000"/>
              <a:gd name="connsiteY10" fmla="*/ 9249 h 10227"/>
              <a:gd name="connsiteX11" fmla="*/ 5142 w 10000"/>
              <a:gd name="connsiteY11" fmla="*/ 9959 h 10227"/>
              <a:gd name="connsiteX12" fmla="*/ 5068 w 10000"/>
              <a:gd name="connsiteY12" fmla="*/ 5592 h 10227"/>
              <a:gd name="connsiteX13" fmla="*/ 3773 w 10000"/>
              <a:gd name="connsiteY13" fmla="*/ 3860 h 10227"/>
              <a:gd name="connsiteX14" fmla="*/ 2593 w 10000"/>
              <a:gd name="connsiteY14" fmla="*/ 3269 h 10227"/>
              <a:gd name="connsiteX15" fmla="*/ 344 w 10000"/>
              <a:gd name="connsiteY15" fmla="*/ 6497 h 10227"/>
              <a:gd name="connsiteX16" fmla="*/ 0 w 10000"/>
              <a:gd name="connsiteY16" fmla="*/ 3516 h 10227"/>
              <a:gd name="connsiteX0" fmla="*/ 30 w 10000"/>
              <a:gd name="connsiteY0" fmla="*/ 3440 h 10227"/>
              <a:gd name="connsiteX1" fmla="*/ 7706 w 10000"/>
              <a:gd name="connsiteY1" fmla="*/ 0 h 10227"/>
              <a:gd name="connsiteX2" fmla="*/ 8710 w 10000"/>
              <a:gd name="connsiteY2" fmla="*/ 7272 h 10227"/>
              <a:gd name="connsiteX3" fmla="*/ 10000 w 10000"/>
              <a:gd name="connsiteY3" fmla="*/ 6497 h 10227"/>
              <a:gd name="connsiteX4" fmla="*/ 9883 w 10000"/>
              <a:gd name="connsiteY4" fmla="*/ 9948 h 10227"/>
              <a:gd name="connsiteX5" fmla="*/ 8838 w 10000"/>
              <a:gd name="connsiteY5" fmla="*/ 10227 h 10227"/>
              <a:gd name="connsiteX6" fmla="*/ 8082 w 10000"/>
              <a:gd name="connsiteY6" fmla="*/ 8217 h 10227"/>
              <a:gd name="connsiteX7" fmla="*/ 7525 w 10000"/>
              <a:gd name="connsiteY7" fmla="*/ 5465 h 10227"/>
              <a:gd name="connsiteX8" fmla="*/ 7385 w 10000"/>
              <a:gd name="connsiteY8" fmla="*/ 1595 h 10227"/>
              <a:gd name="connsiteX9" fmla="*/ 6967 w 10000"/>
              <a:gd name="connsiteY9" fmla="*/ 3485 h 10227"/>
              <a:gd name="connsiteX10" fmla="*/ 7490 w 10000"/>
              <a:gd name="connsiteY10" fmla="*/ 9249 h 10227"/>
              <a:gd name="connsiteX11" fmla="*/ 5051 w 10000"/>
              <a:gd name="connsiteY11" fmla="*/ 9959 h 10227"/>
              <a:gd name="connsiteX12" fmla="*/ 5068 w 10000"/>
              <a:gd name="connsiteY12" fmla="*/ 5592 h 10227"/>
              <a:gd name="connsiteX13" fmla="*/ 3773 w 10000"/>
              <a:gd name="connsiteY13" fmla="*/ 3860 h 10227"/>
              <a:gd name="connsiteX14" fmla="*/ 2593 w 10000"/>
              <a:gd name="connsiteY14" fmla="*/ 3269 h 10227"/>
              <a:gd name="connsiteX15" fmla="*/ 344 w 10000"/>
              <a:gd name="connsiteY15" fmla="*/ 6497 h 10227"/>
              <a:gd name="connsiteX16" fmla="*/ 0 w 10000"/>
              <a:gd name="connsiteY16" fmla="*/ 3516 h 10227"/>
              <a:gd name="connsiteX0" fmla="*/ 30 w 10000"/>
              <a:gd name="connsiteY0" fmla="*/ 3440 h 10262"/>
              <a:gd name="connsiteX1" fmla="*/ 7706 w 10000"/>
              <a:gd name="connsiteY1" fmla="*/ 0 h 10262"/>
              <a:gd name="connsiteX2" fmla="*/ 8710 w 10000"/>
              <a:gd name="connsiteY2" fmla="*/ 7272 h 10262"/>
              <a:gd name="connsiteX3" fmla="*/ 10000 w 10000"/>
              <a:gd name="connsiteY3" fmla="*/ 6497 h 10262"/>
              <a:gd name="connsiteX4" fmla="*/ 9883 w 10000"/>
              <a:gd name="connsiteY4" fmla="*/ 9948 h 10262"/>
              <a:gd name="connsiteX5" fmla="*/ 8838 w 10000"/>
              <a:gd name="connsiteY5" fmla="*/ 10227 h 10262"/>
              <a:gd name="connsiteX6" fmla="*/ 8082 w 10000"/>
              <a:gd name="connsiteY6" fmla="*/ 8217 h 10262"/>
              <a:gd name="connsiteX7" fmla="*/ 7525 w 10000"/>
              <a:gd name="connsiteY7" fmla="*/ 5465 h 10262"/>
              <a:gd name="connsiteX8" fmla="*/ 7385 w 10000"/>
              <a:gd name="connsiteY8" fmla="*/ 1595 h 10262"/>
              <a:gd name="connsiteX9" fmla="*/ 6967 w 10000"/>
              <a:gd name="connsiteY9" fmla="*/ 3485 h 10262"/>
              <a:gd name="connsiteX10" fmla="*/ 7490 w 10000"/>
              <a:gd name="connsiteY10" fmla="*/ 9249 h 10262"/>
              <a:gd name="connsiteX11" fmla="*/ 4688 w 10000"/>
              <a:gd name="connsiteY11" fmla="*/ 10262 h 10262"/>
              <a:gd name="connsiteX12" fmla="*/ 5068 w 10000"/>
              <a:gd name="connsiteY12" fmla="*/ 5592 h 10262"/>
              <a:gd name="connsiteX13" fmla="*/ 3773 w 10000"/>
              <a:gd name="connsiteY13" fmla="*/ 3860 h 10262"/>
              <a:gd name="connsiteX14" fmla="*/ 2593 w 10000"/>
              <a:gd name="connsiteY14" fmla="*/ 3269 h 10262"/>
              <a:gd name="connsiteX15" fmla="*/ 344 w 10000"/>
              <a:gd name="connsiteY15" fmla="*/ 6497 h 10262"/>
              <a:gd name="connsiteX16" fmla="*/ 0 w 10000"/>
              <a:gd name="connsiteY16" fmla="*/ 3516 h 10262"/>
              <a:gd name="connsiteX0" fmla="*/ 30 w 10000"/>
              <a:gd name="connsiteY0" fmla="*/ 3440 h 10227"/>
              <a:gd name="connsiteX1" fmla="*/ 7706 w 10000"/>
              <a:gd name="connsiteY1" fmla="*/ 0 h 10227"/>
              <a:gd name="connsiteX2" fmla="*/ 8710 w 10000"/>
              <a:gd name="connsiteY2" fmla="*/ 7272 h 10227"/>
              <a:gd name="connsiteX3" fmla="*/ 10000 w 10000"/>
              <a:gd name="connsiteY3" fmla="*/ 6497 h 10227"/>
              <a:gd name="connsiteX4" fmla="*/ 9883 w 10000"/>
              <a:gd name="connsiteY4" fmla="*/ 9948 h 10227"/>
              <a:gd name="connsiteX5" fmla="*/ 8838 w 10000"/>
              <a:gd name="connsiteY5" fmla="*/ 10227 h 10227"/>
              <a:gd name="connsiteX6" fmla="*/ 8082 w 10000"/>
              <a:gd name="connsiteY6" fmla="*/ 8217 h 10227"/>
              <a:gd name="connsiteX7" fmla="*/ 7525 w 10000"/>
              <a:gd name="connsiteY7" fmla="*/ 5465 h 10227"/>
              <a:gd name="connsiteX8" fmla="*/ 7385 w 10000"/>
              <a:gd name="connsiteY8" fmla="*/ 1595 h 10227"/>
              <a:gd name="connsiteX9" fmla="*/ 6967 w 10000"/>
              <a:gd name="connsiteY9" fmla="*/ 3485 h 10227"/>
              <a:gd name="connsiteX10" fmla="*/ 7490 w 10000"/>
              <a:gd name="connsiteY10" fmla="*/ 9249 h 10227"/>
              <a:gd name="connsiteX11" fmla="*/ 5051 w 10000"/>
              <a:gd name="connsiteY11" fmla="*/ 9883 h 10227"/>
              <a:gd name="connsiteX12" fmla="*/ 5068 w 10000"/>
              <a:gd name="connsiteY12" fmla="*/ 5592 h 10227"/>
              <a:gd name="connsiteX13" fmla="*/ 3773 w 10000"/>
              <a:gd name="connsiteY13" fmla="*/ 3860 h 10227"/>
              <a:gd name="connsiteX14" fmla="*/ 2593 w 10000"/>
              <a:gd name="connsiteY14" fmla="*/ 3269 h 10227"/>
              <a:gd name="connsiteX15" fmla="*/ 344 w 10000"/>
              <a:gd name="connsiteY15" fmla="*/ 6497 h 10227"/>
              <a:gd name="connsiteX16" fmla="*/ 0 w 10000"/>
              <a:gd name="connsiteY16" fmla="*/ 3516 h 10227"/>
              <a:gd name="connsiteX0" fmla="*/ 30 w 10061"/>
              <a:gd name="connsiteY0" fmla="*/ 3440 h 10227"/>
              <a:gd name="connsiteX1" fmla="*/ 7706 w 10061"/>
              <a:gd name="connsiteY1" fmla="*/ 0 h 10227"/>
              <a:gd name="connsiteX2" fmla="*/ 8710 w 10061"/>
              <a:gd name="connsiteY2" fmla="*/ 7272 h 10227"/>
              <a:gd name="connsiteX3" fmla="*/ 10061 w 10061"/>
              <a:gd name="connsiteY3" fmla="*/ 6345 h 10227"/>
              <a:gd name="connsiteX4" fmla="*/ 9883 w 10061"/>
              <a:gd name="connsiteY4" fmla="*/ 9948 h 10227"/>
              <a:gd name="connsiteX5" fmla="*/ 8838 w 10061"/>
              <a:gd name="connsiteY5" fmla="*/ 10227 h 10227"/>
              <a:gd name="connsiteX6" fmla="*/ 8082 w 10061"/>
              <a:gd name="connsiteY6" fmla="*/ 8217 h 10227"/>
              <a:gd name="connsiteX7" fmla="*/ 7525 w 10061"/>
              <a:gd name="connsiteY7" fmla="*/ 5465 h 10227"/>
              <a:gd name="connsiteX8" fmla="*/ 7385 w 10061"/>
              <a:gd name="connsiteY8" fmla="*/ 1595 h 10227"/>
              <a:gd name="connsiteX9" fmla="*/ 6967 w 10061"/>
              <a:gd name="connsiteY9" fmla="*/ 3485 h 10227"/>
              <a:gd name="connsiteX10" fmla="*/ 7490 w 10061"/>
              <a:gd name="connsiteY10" fmla="*/ 9249 h 10227"/>
              <a:gd name="connsiteX11" fmla="*/ 5051 w 10061"/>
              <a:gd name="connsiteY11" fmla="*/ 9883 h 10227"/>
              <a:gd name="connsiteX12" fmla="*/ 5068 w 10061"/>
              <a:gd name="connsiteY12" fmla="*/ 5592 h 10227"/>
              <a:gd name="connsiteX13" fmla="*/ 3773 w 10061"/>
              <a:gd name="connsiteY13" fmla="*/ 3860 h 10227"/>
              <a:gd name="connsiteX14" fmla="*/ 2593 w 10061"/>
              <a:gd name="connsiteY14" fmla="*/ 3269 h 10227"/>
              <a:gd name="connsiteX15" fmla="*/ 344 w 10061"/>
              <a:gd name="connsiteY15" fmla="*/ 6497 h 10227"/>
              <a:gd name="connsiteX16" fmla="*/ 0 w 10061"/>
              <a:gd name="connsiteY16" fmla="*/ 3516 h 10227"/>
              <a:gd name="connsiteX0" fmla="*/ 30 w 10061"/>
              <a:gd name="connsiteY0" fmla="*/ 3440 h 10227"/>
              <a:gd name="connsiteX1" fmla="*/ 7706 w 10061"/>
              <a:gd name="connsiteY1" fmla="*/ 0 h 10227"/>
              <a:gd name="connsiteX2" fmla="*/ 8831 w 10061"/>
              <a:gd name="connsiteY2" fmla="*/ 7120 h 10227"/>
              <a:gd name="connsiteX3" fmla="*/ 10061 w 10061"/>
              <a:gd name="connsiteY3" fmla="*/ 6345 h 10227"/>
              <a:gd name="connsiteX4" fmla="*/ 9883 w 10061"/>
              <a:gd name="connsiteY4" fmla="*/ 9948 h 10227"/>
              <a:gd name="connsiteX5" fmla="*/ 8838 w 10061"/>
              <a:gd name="connsiteY5" fmla="*/ 10227 h 10227"/>
              <a:gd name="connsiteX6" fmla="*/ 8082 w 10061"/>
              <a:gd name="connsiteY6" fmla="*/ 8217 h 10227"/>
              <a:gd name="connsiteX7" fmla="*/ 7525 w 10061"/>
              <a:gd name="connsiteY7" fmla="*/ 5465 h 10227"/>
              <a:gd name="connsiteX8" fmla="*/ 7385 w 10061"/>
              <a:gd name="connsiteY8" fmla="*/ 1595 h 10227"/>
              <a:gd name="connsiteX9" fmla="*/ 6967 w 10061"/>
              <a:gd name="connsiteY9" fmla="*/ 3485 h 10227"/>
              <a:gd name="connsiteX10" fmla="*/ 7490 w 10061"/>
              <a:gd name="connsiteY10" fmla="*/ 9249 h 10227"/>
              <a:gd name="connsiteX11" fmla="*/ 5051 w 10061"/>
              <a:gd name="connsiteY11" fmla="*/ 9883 h 10227"/>
              <a:gd name="connsiteX12" fmla="*/ 5068 w 10061"/>
              <a:gd name="connsiteY12" fmla="*/ 5592 h 10227"/>
              <a:gd name="connsiteX13" fmla="*/ 3773 w 10061"/>
              <a:gd name="connsiteY13" fmla="*/ 3860 h 10227"/>
              <a:gd name="connsiteX14" fmla="*/ 2593 w 10061"/>
              <a:gd name="connsiteY14" fmla="*/ 3269 h 10227"/>
              <a:gd name="connsiteX15" fmla="*/ 344 w 10061"/>
              <a:gd name="connsiteY15" fmla="*/ 6497 h 10227"/>
              <a:gd name="connsiteX16" fmla="*/ 0 w 10061"/>
              <a:gd name="connsiteY16" fmla="*/ 3516 h 10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061" h="10227">
                <a:moveTo>
                  <a:pt x="30" y="3440"/>
                </a:moveTo>
                <a:cubicBezTo>
                  <a:pt x="2650" y="1964"/>
                  <a:pt x="5148" y="1248"/>
                  <a:pt x="7706" y="0"/>
                </a:cubicBezTo>
                <a:lnTo>
                  <a:pt x="8831" y="7120"/>
                </a:lnTo>
                <a:lnTo>
                  <a:pt x="10061" y="6345"/>
                </a:lnTo>
                <a:cubicBezTo>
                  <a:pt x="10072" y="7521"/>
                  <a:pt x="9872" y="8772"/>
                  <a:pt x="9883" y="9948"/>
                </a:cubicBezTo>
                <a:lnTo>
                  <a:pt x="8838" y="10227"/>
                </a:lnTo>
                <a:lnTo>
                  <a:pt x="8082" y="8217"/>
                </a:lnTo>
                <a:cubicBezTo>
                  <a:pt x="7896" y="7300"/>
                  <a:pt x="7711" y="6382"/>
                  <a:pt x="7525" y="5465"/>
                </a:cubicBezTo>
                <a:cubicBezTo>
                  <a:pt x="7478" y="4175"/>
                  <a:pt x="7431" y="2884"/>
                  <a:pt x="7385" y="1595"/>
                </a:cubicBezTo>
                <a:cubicBezTo>
                  <a:pt x="7245" y="2225"/>
                  <a:pt x="7107" y="2856"/>
                  <a:pt x="6967" y="3485"/>
                </a:cubicBezTo>
                <a:cubicBezTo>
                  <a:pt x="7142" y="5407"/>
                  <a:pt x="7315" y="7328"/>
                  <a:pt x="7490" y="9249"/>
                </a:cubicBezTo>
                <a:lnTo>
                  <a:pt x="5051" y="9883"/>
                </a:lnTo>
                <a:cubicBezTo>
                  <a:pt x="5068" y="8529"/>
                  <a:pt x="5052" y="6946"/>
                  <a:pt x="5068" y="5592"/>
                </a:cubicBezTo>
                <a:lnTo>
                  <a:pt x="3773" y="3860"/>
                </a:lnTo>
                <a:lnTo>
                  <a:pt x="2593" y="3269"/>
                </a:lnTo>
                <a:lnTo>
                  <a:pt x="344" y="6497"/>
                </a:lnTo>
                <a:cubicBezTo>
                  <a:pt x="240" y="5580"/>
                  <a:pt x="104" y="4434"/>
                  <a:pt x="0" y="3516"/>
                </a:cubicBez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 name="Freeform 21"/>
          <p:cNvSpPr>
            <a:spLocks/>
          </p:cNvSpPr>
          <p:nvPr/>
        </p:nvSpPr>
        <p:spPr bwMode="auto">
          <a:xfrm>
            <a:off x="7208759" y="2722367"/>
            <a:ext cx="537591" cy="618541"/>
          </a:xfrm>
          <a:custGeom>
            <a:avLst/>
            <a:gdLst>
              <a:gd name="connsiteX0" fmla="*/ 0 w 9960"/>
              <a:gd name="connsiteY0" fmla="*/ 2191 h 9965"/>
              <a:gd name="connsiteX1" fmla="*/ 4494 w 9960"/>
              <a:gd name="connsiteY1" fmla="*/ 1802 h 9965"/>
              <a:gd name="connsiteX2" fmla="*/ 5425 w 9960"/>
              <a:gd name="connsiteY2" fmla="*/ 1943 h 9965"/>
              <a:gd name="connsiteX3" fmla="*/ 7530 w 9960"/>
              <a:gd name="connsiteY3" fmla="*/ 1166 h 9965"/>
              <a:gd name="connsiteX4" fmla="*/ 8016 w 9960"/>
              <a:gd name="connsiteY4" fmla="*/ 353 h 9965"/>
              <a:gd name="connsiteX5" fmla="*/ 9271 w 9960"/>
              <a:gd name="connsiteY5" fmla="*/ 0 h 9965"/>
              <a:gd name="connsiteX6" fmla="*/ 9960 w 9960"/>
              <a:gd name="connsiteY6" fmla="*/ 3710 h 9965"/>
              <a:gd name="connsiteX7" fmla="*/ 9433 w 9960"/>
              <a:gd name="connsiteY7" fmla="*/ 4134 h 9965"/>
              <a:gd name="connsiteX8" fmla="*/ 9595 w 9960"/>
              <a:gd name="connsiteY8" fmla="*/ 6784 h 9965"/>
              <a:gd name="connsiteX9" fmla="*/ 8583 w 9960"/>
              <a:gd name="connsiteY9" fmla="*/ 6996 h 9965"/>
              <a:gd name="connsiteX10" fmla="*/ 8016 w 9960"/>
              <a:gd name="connsiteY10" fmla="*/ 8481 h 9965"/>
              <a:gd name="connsiteX11" fmla="*/ 7247 w 9960"/>
              <a:gd name="connsiteY11" fmla="*/ 8269 h 9965"/>
              <a:gd name="connsiteX12" fmla="*/ 7004 w 9960"/>
              <a:gd name="connsiteY12" fmla="*/ 9965 h 9965"/>
              <a:gd name="connsiteX13" fmla="*/ 5835 w 9960"/>
              <a:gd name="connsiteY13" fmla="*/ 9289 h 9965"/>
              <a:gd name="connsiteX14" fmla="*/ 3644 w 9960"/>
              <a:gd name="connsiteY14" fmla="*/ 9717 h 9965"/>
              <a:gd name="connsiteX15" fmla="*/ 2713 w 9960"/>
              <a:gd name="connsiteY15" fmla="*/ 9081 h 9965"/>
              <a:gd name="connsiteX16" fmla="*/ 1457 w 9960"/>
              <a:gd name="connsiteY16" fmla="*/ 9046 h 9965"/>
              <a:gd name="connsiteX17" fmla="*/ 810 w 9960"/>
              <a:gd name="connsiteY17" fmla="*/ 6219 h 9965"/>
              <a:gd name="connsiteX18" fmla="*/ 0 w 9960"/>
              <a:gd name="connsiteY18" fmla="*/ 2191 h 9965"/>
              <a:gd name="connsiteX0" fmla="*/ 0 w 10000"/>
              <a:gd name="connsiteY0" fmla="*/ 2199 h 10000"/>
              <a:gd name="connsiteX1" fmla="*/ 4512 w 10000"/>
              <a:gd name="connsiteY1" fmla="*/ 1808 h 10000"/>
              <a:gd name="connsiteX2" fmla="*/ 5447 w 10000"/>
              <a:gd name="connsiteY2" fmla="*/ 1950 h 10000"/>
              <a:gd name="connsiteX3" fmla="*/ 7560 w 10000"/>
              <a:gd name="connsiteY3" fmla="*/ 1170 h 10000"/>
              <a:gd name="connsiteX4" fmla="*/ 8048 w 10000"/>
              <a:gd name="connsiteY4" fmla="*/ 354 h 10000"/>
              <a:gd name="connsiteX5" fmla="*/ 9308 w 10000"/>
              <a:gd name="connsiteY5" fmla="*/ 0 h 10000"/>
              <a:gd name="connsiteX6" fmla="*/ 10000 w 10000"/>
              <a:gd name="connsiteY6" fmla="*/ 3723 h 10000"/>
              <a:gd name="connsiteX7" fmla="*/ 9471 w 10000"/>
              <a:gd name="connsiteY7" fmla="*/ 4149 h 10000"/>
              <a:gd name="connsiteX8" fmla="*/ 9634 w 10000"/>
              <a:gd name="connsiteY8" fmla="*/ 6808 h 10000"/>
              <a:gd name="connsiteX9" fmla="*/ 8617 w 10000"/>
              <a:gd name="connsiteY9" fmla="*/ 7021 h 10000"/>
              <a:gd name="connsiteX10" fmla="*/ 8048 w 10000"/>
              <a:gd name="connsiteY10" fmla="*/ 8511 h 10000"/>
              <a:gd name="connsiteX11" fmla="*/ 7276 w 10000"/>
              <a:gd name="connsiteY11" fmla="*/ 8298 h 10000"/>
              <a:gd name="connsiteX12" fmla="*/ 7032 w 10000"/>
              <a:gd name="connsiteY12" fmla="*/ 10000 h 10000"/>
              <a:gd name="connsiteX13" fmla="*/ 5858 w 10000"/>
              <a:gd name="connsiteY13" fmla="*/ 9322 h 10000"/>
              <a:gd name="connsiteX14" fmla="*/ 3659 w 10000"/>
              <a:gd name="connsiteY14" fmla="*/ 9751 h 10000"/>
              <a:gd name="connsiteX15" fmla="*/ 3007 w 10000"/>
              <a:gd name="connsiteY15" fmla="*/ 9113 h 10000"/>
              <a:gd name="connsiteX16" fmla="*/ 1463 w 10000"/>
              <a:gd name="connsiteY16" fmla="*/ 9078 h 10000"/>
              <a:gd name="connsiteX17" fmla="*/ 813 w 10000"/>
              <a:gd name="connsiteY17" fmla="*/ 6241 h 10000"/>
              <a:gd name="connsiteX18" fmla="*/ 0 w 10000"/>
              <a:gd name="connsiteY18" fmla="*/ 2199 h 10000"/>
              <a:gd name="connsiteX0" fmla="*/ 0 w 10000"/>
              <a:gd name="connsiteY0" fmla="*/ 2199 h 10000"/>
              <a:gd name="connsiteX1" fmla="*/ 4512 w 10000"/>
              <a:gd name="connsiteY1" fmla="*/ 1808 h 10000"/>
              <a:gd name="connsiteX2" fmla="*/ 5447 w 10000"/>
              <a:gd name="connsiteY2" fmla="*/ 1950 h 10000"/>
              <a:gd name="connsiteX3" fmla="*/ 7560 w 10000"/>
              <a:gd name="connsiteY3" fmla="*/ 1170 h 10000"/>
              <a:gd name="connsiteX4" fmla="*/ 8048 w 10000"/>
              <a:gd name="connsiteY4" fmla="*/ 354 h 10000"/>
              <a:gd name="connsiteX5" fmla="*/ 9308 w 10000"/>
              <a:gd name="connsiteY5" fmla="*/ 0 h 10000"/>
              <a:gd name="connsiteX6" fmla="*/ 10000 w 10000"/>
              <a:gd name="connsiteY6" fmla="*/ 3723 h 10000"/>
              <a:gd name="connsiteX7" fmla="*/ 9471 w 10000"/>
              <a:gd name="connsiteY7" fmla="*/ 4149 h 10000"/>
              <a:gd name="connsiteX8" fmla="*/ 9634 w 10000"/>
              <a:gd name="connsiteY8" fmla="*/ 6808 h 10000"/>
              <a:gd name="connsiteX9" fmla="*/ 8617 w 10000"/>
              <a:gd name="connsiteY9" fmla="*/ 7021 h 10000"/>
              <a:gd name="connsiteX10" fmla="*/ 8048 w 10000"/>
              <a:gd name="connsiteY10" fmla="*/ 8511 h 10000"/>
              <a:gd name="connsiteX11" fmla="*/ 7276 w 10000"/>
              <a:gd name="connsiteY11" fmla="*/ 8298 h 10000"/>
              <a:gd name="connsiteX12" fmla="*/ 7032 w 10000"/>
              <a:gd name="connsiteY12" fmla="*/ 10000 h 10000"/>
              <a:gd name="connsiteX13" fmla="*/ 5858 w 10000"/>
              <a:gd name="connsiteY13" fmla="*/ 9322 h 10000"/>
              <a:gd name="connsiteX14" fmla="*/ 3553 w 10000"/>
              <a:gd name="connsiteY14" fmla="*/ 9751 h 10000"/>
              <a:gd name="connsiteX15" fmla="*/ 3007 w 10000"/>
              <a:gd name="connsiteY15" fmla="*/ 9113 h 10000"/>
              <a:gd name="connsiteX16" fmla="*/ 1463 w 10000"/>
              <a:gd name="connsiteY16" fmla="*/ 9078 h 10000"/>
              <a:gd name="connsiteX17" fmla="*/ 813 w 10000"/>
              <a:gd name="connsiteY17" fmla="*/ 6241 h 10000"/>
              <a:gd name="connsiteX18" fmla="*/ 0 w 10000"/>
              <a:gd name="connsiteY18" fmla="*/ 2199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00" h="10000">
                <a:moveTo>
                  <a:pt x="0" y="2199"/>
                </a:moveTo>
                <a:lnTo>
                  <a:pt x="4512" y="1808"/>
                </a:lnTo>
                <a:lnTo>
                  <a:pt x="5447" y="1950"/>
                </a:lnTo>
                <a:lnTo>
                  <a:pt x="7560" y="1170"/>
                </a:lnTo>
                <a:lnTo>
                  <a:pt x="8048" y="354"/>
                </a:lnTo>
                <a:lnTo>
                  <a:pt x="9308" y="0"/>
                </a:lnTo>
                <a:lnTo>
                  <a:pt x="10000" y="3723"/>
                </a:lnTo>
                <a:lnTo>
                  <a:pt x="9471" y="4149"/>
                </a:lnTo>
                <a:cubicBezTo>
                  <a:pt x="9525" y="5035"/>
                  <a:pt x="9580" y="5922"/>
                  <a:pt x="9634" y="6808"/>
                </a:cubicBezTo>
                <a:lnTo>
                  <a:pt x="8617" y="7021"/>
                </a:lnTo>
                <a:lnTo>
                  <a:pt x="8048" y="8511"/>
                </a:lnTo>
                <a:lnTo>
                  <a:pt x="7276" y="8298"/>
                </a:lnTo>
                <a:cubicBezTo>
                  <a:pt x="7195" y="8865"/>
                  <a:pt x="7113" y="9433"/>
                  <a:pt x="7032" y="10000"/>
                </a:cubicBezTo>
                <a:lnTo>
                  <a:pt x="5858" y="9322"/>
                </a:lnTo>
                <a:lnTo>
                  <a:pt x="3553" y="9751"/>
                </a:lnTo>
                <a:lnTo>
                  <a:pt x="3007" y="9113"/>
                </a:lnTo>
                <a:lnTo>
                  <a:pt x="1463" y="9078"/>
                </a:lnTo>
                <a:lnTo>
                  <a:pt x="813" y="6241"/>
                </a:lnTo>
                <a:lnTo>
                  <a:pt x="0" y="2199"/>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 name="Freeform 62"/>
          <p:cNvSpPr>
            <a:spLocks/>
          </p:cNvSpPr>
          <p:nvPr/>
        </p:nvSpPr>
        <p:spPr bwMode="auto">
          <a:xfrm>
            <a:off x="6665562" y="3620897"/>
            <a:ext cx="1105276" cy="418819"/>
          </a:xfrm>
          <a:custGeom>
            <a:avLst/>
            <a:gdLst>
              <a:gd name="connsiteX0" fmla="*/ 601 w 9980"/>
              <a:gd name="connsiteY0" fmla="*/ 4536 h 9945"/>
              <a:gd name="connsiteX1" fmla="*/ 601 w 9980"/>
              <a:gd name="connsiteY1" fmla="*/ 4699 h 9945"/>
              <a:gd name="connsiteX2" fmla="*/ 354 w 9980"/>
              <a:gd name="connsiteY2" fmla="*/ 5104 h 9945"/>
              <a:gd name="connsiteX3" fmla="*/ 621 w 9980"/>
              <a:gd name="connsiteY3" fmla="*/ 6885 h 9945"/>
              <a:gd name="connsiteX4" fmla="*/ 0 w 9980"/>
              <a:gd name="connsiteY4" fmla="*/ 8033 h 9945"/>
              <a:gd name="connsiteX5" fmla="*/ 140 w 9980"/>
              <a:gd name="connsiteY5" fmla="*/ 9945 h 9945"/>
              <a:gd name="connsiteX6" fmla="*/ 2725 w 9980"/>
              <a:gd name="connsiteY6" fmla="*/ 9344 h 9945"/>
              <a:gd name="connsiteX7" fmla="*/ 5852 w 9980"/>
              <a:gd name="connsiteY7" fmla="*/ 8361 h 9945"/>
              <a:gd name="connsiteX8" fmla="*/ 7395 w 9980"/>
              <a:gd name="connsiteY8" fmla="*/ 7596 h 9945"/>
              <a:gd name="connsiteX9" fmla="*/ 7715 w 9980"/>
              <a:gd name="connsiteY9" fmla="*/ 5027 h 9945"/>
              <a:gd name="connsiteX10" fmla="*/ 8277 w 9980"/>
              <a:gd name="connsiteY10" fmla="*/ 4918 h 9945"/>
              <a:gd name="connsiteX11" fmla="*/ 9980 w 9980"/>
              <a:gd name="connsiteY11" fmla="*/ 0 h 9945"/>
              <a:gd name="connsiteX12" fmla="*/ 7776 w 9980"/>
              <a:gd name="connsiteY12" fmla="*/ 1257 h 9945"/>
              <a:gd name="connsiteX13" fmla="*/ 2585 w 9980"/>
              <a:gd name="connsiteY13" fmla="*/ 3224 h 9945"/>
              <a:gd name="connsiteX14" fmla="*/ 2645 w 9980"/>
              <a:gd name="connsiteY14" fmla="*/ 3825 h 9945"/>
              <a:gd name="connsiteX15" fmla="*/ 601 w 9980"/>
              <a:gd name="connsiteY15" fmla="*/ 4536 h 9945"/>
              <a:gd name="connsiteX0" fmla="*/ 602 w 10000"/>
              <a:gd name="connsiteY0" fmla="*/ 4561 h 10000"/>
              <a:gd name="connsiteX1" fmla="*/ 410 w 10000"/>
              <a:gd name="connsiteY1" fmla="*/ 4581 h 10000"/>
              <a:gd name="connsiteX2" fmla="*/ 355 w 10000"/>
              <a:gd name="connsiteY2" fmla="*/ 5132 h 10000"/>
              <a:gd name="connsiteX3" fmla="*/ 622 w 10000"/>
              <a:gd name="connsiteY3" fmla="*/ 6923 h 10000"/>
              <a:gd name="connsiteX4" fmla="*/ 0 w 10000"/>
              <a:gd name="connsiteY4" fmla="*/ 8077 h 10000"/>
              <a:gd name="connsiteX5" fmla="*/ 140 w 10000"/>
              <a:gd name="connsiteY5" fmla="*/ 10000 h 10000"/>
              <a:gd name="connsiteX6" fmla="*/ 2730 w 10000"/>
              <a:gd name="connsiteY6" fmla="*/ 9396 h 10000"/>
              <a:gd name="connsiteX7" fmla="*/ 5864 w 10000"/>
              <a:gd name="connsiteY7" fmla="*/ 8407 h 10000"/>
              <a:gd name="connsiteX8" fmla="*/ 7410 w 10000"/>
              <a:gd name="connsiteY8" fmla="*/ 7638 h 10000"/>
              <a:gd name="connsiteX9" fmla="*/ 7730 w 10000"/>
              <a:gd name="connsiteY9" fmla="*/ 5055 h 10000"/>
              <a:gd name="connsiteX10" fmla="*/ 8294 w 10000"/>
              <a:gd name="connsiteY10" fmla="*/ 4945 h 10000"/>
              <a:gd name="connsiteX11" fmla="*/ 10000 w 10000"/>
              <a:gd name="connsiteY11" fmla="*/ 0 h 10000"/>
              <a:gd name="connsiteX12" fmla="*/ 7792 w 10000"/>
              <a:gd name="connsiteY12" fmla="*/ 1264 h 10000"/>
              <a:gd name="connsiteX13" fmla="*/ 2590 w 10000"/>
              <a:gd name="connsiteY13" fmla="*/ 3242 h 10000"/>
              <a:gd name="connsiteX14" fmla="*/ 2650 w 10000"/>
              <a:gd name="connsiteY14" fmla="*/ 3846 h 10000"/>
              <a:gd name="connsiteX15" fmla="*/ 602 w 10000"/>
              <a:gd name="connsiteY15" fmla="*/ 4561 h 10000"/>
              <a:gd name="connsiteX0" fmla="*/ 602 w 10000"/>
              <a:gd name="connsiteY0" fmla="*/ 4561 h 10000"/>
              <a:gd name="connsiteX1" fmla="*/ 410 w 10000"/>
              <a:gd name="connsiteY1" fmla="*/ 4581 h 10000"/>
              <a:gd name="connsiteX2" fmla="*/ 355 w 10000"/>
              <a:gd name="connsiteY2" fmla="*/ 5132 h 10000"/>
              <a:gd name="connsiteX3" fmla="*/ 622 w 10000"/>
              <a:gd name="connsiteY3" fmla="*/ 6923 h 10000"/>
              <a:gd name="connsiteX4" fmla="*/ 0 w 10000"/>
              <a:gd name="connsiteY4" fmla="*/ 8077 h 10000"/>
              <a:gd name="connsiteX5" fmla="*/ 140 w 10000"/>
              <a:gd name="connsiteY5" fmla="*/ 10000 h 10000"/>
              <a:gd name="connsiteX6" fmla="*/ 2730 w 10000"/>
              <a:gd name="connsiteY6" fmla="*/ 9396 h 10000"/>
              <a:gd name="connsiteX7" fmla="*/ 5864 w 10000"/>
              <a:gd name="connsiteY7" fmla="*/ 8407 h 10000"/>
              <a:gd name="connsiteX8" fmla="*/ 7410 w 10000"/>
              <a:gd name="connsiteY8" fmla="*/ 7638 h 10000"/>
              <a:gd name="connsiteX9" fmla="*/ 7730 w 10000"/>
              <a:gd name="connsiteY9" fmla="*/ 5055 h 10000"/>
              <a:gd name="connsiteX10" fmla="*/ 8294 w 10000"/>
              <a:gd name="connsiteY10" fmla="*/ 4945 h 10000"/>
              <a:gd name="connsiteX11" fmla="*/ 10000 w 10000"/>
              <a:gd name="connsiteY11" fmla="*/ 0 h 10000"/>
              <a:gd name="connsiteX12" fmla="*/ 7792 w 10000"/>
              <a:gd name="connsiteY12" fmla="*/ 1264 h 10000"/>
              <a:gd name="connsiteX13" fmla="*/ 2590 w 10000"/>
              <a:gd name="connsiteY13" fmla="*/ 3242 h 10000"/>
              <a:gd name="connsiteX14" fmla="*/ 2650 w 10000"/>
              <a:gd name="connsiteY14" fmla="*/ 3702 h 10000"/>
              <a:gd name="connsiteX15" fmla="*/ 602 w 10000"/>
              <a:gd name="connsiteY15" fmla="*/ 4561 h 10000"/>
              <a:gd name="connsiteX0" fmla="*/ 602 w 10000"/>
              <a:gd name="connsiteY0" fmla="*/ 4561 h 10000"/>
              <a:gd name="connsiteX1" fmla="*/ 410 w 10000"/>
              <a:gd name="connsiteY1" fmla="*/ 4581 h 10000"/>
              <a:gd name="connsiteX2" fmla="*/ 355 w 10000"/>
              <a:gd name="connsiteY2" fmla="*/ 5132 h 10000"/>
              <a:gd name="connsiteX3" fmla="*/ 605 w 10000"/>
              <a:gd name="connsiteY3" fmla="*/ 6827 h 10000"/>
              <a:gd name="connsiteX4" fmla="*/ 0 w 10000"/>
              <a:gd name="connsiteY4" fmla="*/ 8077 h 10000"/>
              <a:gd name="connsiteX5" fmla="*/ 140 w 10000"/>
              <a:gd name="connsiteY5" fmla="*/ 10000 h 10000"/>
              <a:gd name="connsiteX6" fmla="*/ 2730 w 10000"/>
              <a:gd name="connsiteY6" fmla="*/ 9396 h 10000"/>
              <a:gd name="connsiteX7" fmla="*/ 5864 w 10000"/>
              <a:gd name="connsiteY7" fmla="*/ 8407 h 10000"/>
              <a:gd name="connsiteX8" fmla="*/ 7410 w 10000"/>
              <a:gd name="connsiteY8" fmla="*/ 7638 h 10000"/>
              <a:gd name="connsiteX9" fmla="*/ 7730 w 10000"/>
              <a:gd name="connsiteY9" fmla="*/ 5055 h 10000"/>
              <a:gd name="connsiteX10" fmla="*/ 8294 w 10000"/>
              <a:gd name="connsiteY10" fmla="*/ 4945 h 10000"/>
              <a:gd name="connsiteX11" fmla="*/ 10000 w 10000"/>
              <a:gd name="connsiteY11" fmla="*/ 0 h 10000"/>
              <a:gd name="connsiteX12" fmla="*/ 7792 w 10000"/>
              <a:gd name="connsiteY12" fmla="*/ 1264 h 10000"/>
              <a:gd name="connsiteX13" fmla="*/ 2590 w 10000"/>
              <a:gd name="connsiteY13" fmla="*/ 3242 h 10000"/>
              <a:gd name="connsiteX14" fmla="*/ 2650 w 10000"/>
              <a:gd name="connsiteY14" fmla="*/ 3702 h 10000"/>
              <a:gd name="connsiteX15" fmla="*/ 602 w 10000"/>
              <a:gd name="connsiteY15" fmla="*/ 4561 h 10000"/>
              <a:gd name="connsiteX0" fmla="*/ 654 w 10052"/>
              <a:gd name="connsiteY0" fmla="*/ 4561 h 10000"/>
              <a:gd name="connsiteX1" fmla="*/ 462 w 10052"/>
              <a:gd name="connsiteY1" fmla="*/ 4581 h 10000"/>
              <a:gd name="connsiteX2" fmla="*/ 407 w 10052"/>
              <a:gd name="connsiteY2" fmla="*/ 5132 h 10000"/>
              <a:gd name="connsiteX3" fmla="*/ 657 w 10052"/>
              <a:gd name="connsiteY3" fmla="*/ 6827 h 10000"/>
              <a:gd name="connsiteX4" fmla="*/ 0 w 10052"/>
              <a:gd name="connsiteY4" fmla="*/ 7981 h 10000"/>
              <a:gd name="connsiteX5" fmla="*/ 192 w 10052"/>
              <a:gd name="connsiteY5" fmla="*/ 10000 h 10000"/>
              <a:gd name="connsiteX6" fmla="*/ 2782 w 10052"/>
              <a:gd name="connsiteY6" fmla="*/ 9396 h 10000"/>
              <a:gd name="connsiteX7" fmla="*/ 5916 w 10052"/>
              <a:gd name="connsiteY7" fmla="*/ 8407 h 10000"/>
              <a:gd name="connsiteX8" fmla="*/ 7462 w 10052"/>
              <a:gd name="connsiteY8" fmla="*/ 7638 h 10000"/>
              <a:gd name="connsiteX9" fmla="*/ 7782 w 10052"/>
              <a:gd name="connsiteY9" fmla="*/ 5055 h 10000"/>
              <a:gd name="connsiteX10" fmla="*/ 8346 w 10052"/>
              <a:gd name="connsiteY10" fmla="*/ 4945 h 10000"/>
              <a:gd name="connsiteX11" fmla="*/ 10052 w 10052"/>
              <a:gd name="connsiteY11" fmla="*/ 0 h 10000"/>
              <a:gd name="connsiteX12" fmla="*/ 7844 w 10052"/>
              <a:gd name="connsiteY12" fmla="*/ 1264 h 10000"/>
              <a:gd name="connsiteX13" fmla="*/ 2642 w 10052"/>
              <a:gd name="connsiteY13" fmla="*/ 3242 h 10000"/>
              <a:gd name="connsiteX14" fmla="*/ 2702 w 10052"/>
              <a:gd name="connsiteY14" fmla="*/ 3702 h 10000"/>
              <a:gd name="connsiteX15" fmla="*/ 654 w 10052"/>
              <a:gd name="connsiteY15" fmla="*/ 4561 h 10000"/>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642 w 10052"/>
              <a:gd name="connsiteY13" fmla="*/ 3242 h 10192"/>
              <a:gd name="connsiteX14" fmla="*/ 2702 w 10052"/>
              <a:gd name="connsiteY14" fmla="*/ 3702 h 10192"/>
              <a:gd name="connsiteX15" fmla="*/ 654 w 10052"/>
              <a:gd name="connsiteY15" fmla="*/ 4561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712 w 10052"/>
              <a:gd name="connsiteY13" fmla="*/ 3146 h 10192"/>
              <a:gd name="connsiteX14" fmla="*/ 2702 w 10052"/>
              <a:gd name="connsiteY14" fmla="*/ 3702 h 10192"/>
              <a:gd name="connsiteX15" fmla="*/ 654 w 10052"/>
              <a:gd name="connsiteY15" fmla="*/ 4561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747 w 10052"/>
              <a:gd name="connsiteY13" fmla="*/ 3050 h 10192"/>
              <a:gd name="connsiteX14" fmla="*/ 2702 w 10052"/>
              <a:gd name="connsiteY14" fmla="*/ 3702 h 10192"/>
              <a:gd name="connsiteX15" fmla="*/ 654 w 10052"/>
              <a:gd name="connsiteY15" fmla="*/ 4561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677 w 10052"/>
              <a:gd name="connsiteY13" fmla="*/ 3050 h 10192"/>
              <a:gd name="connsiteX14" fmla="*/ 2702 w 10052"/>
              <a:gd name="connsiteY14" fmla="*/ 3702 h 10192"/>
              <a:gd name="connsiteX15" fmla="*/ 654 w 10052"/>
              <a:gd name="connsiteY15" fmla="*/ 4561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677 w 10052"/>
              <a:gd name="connsiteY13" fmla="*/ 3050 h 10192"/>
              <a:gd name="connsiteX14" fmla="*/ 2702 w 10052"/>
              <a:gd name="connsiteY14" fmla="*/ 3702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2677 w 10052"/>
              <a:gd name="connsiteY12" fmla="*/ 3050 h 10192"/>
              <a:gd name="connsiteX13" fmla="*/ 2702 w 10052"/>
              <a:gd name="connsiteY13" fmla="*/ 3702 h 10192"/>
              <a:gd name="connsiteX0" fmla="*/ 462 w 10052"/>
              <a:gd name="connsiteY0" fmla="*/ 4581 h 10192"/>
              <a:gd name="connsiteX1" fmla="*/ 407 w 10052"/>
              <a:gd name="connsiteY1" fmla="*/ 5132 h 10192"/>
              <a:gd name="connsiteX2" fmla="*/ 657 w 10052"/>
              <a:gd name="connsiteY2" fmla="*/ 6827 h 10192"/>
              <a:gd name="connsiteX3" fmla="*/ 0 w 10052"/>
              <a:gd name="connsiteY3" fmla="*/ 7981 h 10192"/>
              <a:gd name="connsiteX4" fmla="*/ 192 w 10052"/>
              <a:gd name="connsiteY4" fmla="*/ 10192 h 10192"/>
              <a:gd name="connsiteX5" fmla="*/ 2782 w 10052"/>
              <a:gd name="connsiteY5" fmla="*/ 9396 h 10192"/>
              <a:gd name="connsiteX6" fmla="*/ 5916 w 10052"/>
              <a:gd name="connsiteY6" fmla="*/ 8407 h 10192"/>
              <a:gd name="connsiteX7" fmla="*/ 7462 w 10052"/>
              <a:gd name="connsiteY7" fmla="*/ 7638 h 10192"/>
              <a:gd name="connsiteX8" fmla="*/ 7782 w 10052"/>
              <a:gd name="connsiteY8" fmla="*/ 5055 h 10192"/>
              <a:gd name="connsiteX9" fmla="*/ 8346 w 10052"/>
              <a:gd name="connsiteY9" fmla="*/ 4945 h 10192"/>
              <a:gd name="connsiteX10" fmla="*/ 10052 w 10052"/>
              <a:gd name="connsiteY10" fmla="*/ 0 h 10192"/>
              <a:gd name="connsiteX11" fmla="*/ 2677 w 10052"/>
              <a:gd name="connsiteY11" fmla="*/ 3050 h 10192"/>
              <a:gd name="connsiteX12" fmla="*/ 2702 w 10052"/>
              <a:gd name="connsiteY12" fmla="*/ 3702 h 10192"/>
              <a:gd name="connsiteX0" fmla="*/ 462 w 10035"/>
              <a:gd name="connsiteY0" fmla="*/ 4485 h 10096"/>
              <a:gd name="connsiteX1" fmla="*/ 407 w 10035"/>
              <a:gd name="connsiteY1" fmla="*/ 5036 h 10096"/>
              <a:gd name="connsiteX2" fmla="*/ 657 w 10035"/>
              <a:gd name="connsiteY2" fmla="*/ 6731 h 10096"/>
              <a:gd name="connsiteX3" fmla="*/ 0 w 10035"/>
              <a:gd name="connsiteY3" fmla="*/ 7885 h 10096"/>
              <a:gd name="connsiteX4" fmla="*/ 192 w 10035"/>
              <a:gd name="connsiteY4" fmla="*/ 10096 h 10096"/>
              <a:gd name="connsiteX5" fmla="*/ 2782 w 10035"/>
              <a:gd name="connsiteY5" fmla="*/ 9300 h 10096"/>
              <a:gd name="connsiteX6" fmla="*/ 5916 w 10035"/>
              <a:gd name="connsiteY6" fmla="*/ 8311 h 10096"/>
              <a:gd name="connsiteX7" fmla="*/ 7462 w 10035"/>
              <a:gd name="connsiteY7" fmla="*/ 7542 h 10096"/>
              <a:gd name="connsiteX8" fmla="*/ 7782 w 10035"/>
              <a:gd name="connsiteY8" fmla="*/ 4959 h 10096"/>
              <a:gd name="connsiteX9" fmla="*/ 8346 w 10035"/>
              <a:gd name="connsiteY9" fmla="*/ 4849 h 10096"/>
              <a:gd name="connsiteX10" fmla="*/ 10035 w 10035"/>
              <a:gd name="connsiteY10" fmla="*/ 0 h 10096"/>
              <a:gd name="connsiteX11" fmla="*/ 2677 w 10035"/>
              <a:gd name="connsiteY11" fmla="*/ 2954 h 10096"/>
              <a:gd name="connsiteX12" fmla="*/ 2702 w 10035"/>
              <a:gd name="connsiteY12" fmla="*/ 3606 h 10096"/>
              <a:gd name="connsiteX0" fmla="*/ 462 w 10035"/>
              <a:gd name="connsiteY0" fmla="*/ 4724 h 10335"/>
              <a:gd name="connsiteX1" fmla="*/ 407 w 10035"/>
              <a:gd name="connsiteY1" fmla="*/ 5275 h 10335"/>
              <a:gd name="connsiteX2" fmla="*/ 657 w 10035"/>
              <a:gd name="connsiteY2" fmla="*/ 6970 h 10335"/>
              <a:gd name="connsiteX3" fmla="*/ 0 w 10035"/>
              <a:gd name="connsiteY3" fmla="*/ 8124 h 10335"/>
              <a:gd name="connsiteX4" fmla="*/ 192 w 10035"/>
              <a:gd name="connsiteY4" fmla="*/ 10335 h 10335"/>
              <a:gd name="connsiteX5" fmla="*/ 2782 w 10035"/>
              <a:gd name="connsiteY5" fmla="*/ 9539 h 10335"/>
              <a:gd name="connsiteX6" fmla="*/ 5916 w 10035"/>
              <a:gd name="connsiteY6" fmla="*/ 8550 h 10335"/>
              <a:gd name="connsiteX7" fmla="*/ 7462 w 10035"/>
              <a:gd name="connsiteY7" fmla="*/ 7781 h 10335"/>
              <a:gd name="connsiteX8" fmla="*/ 7782 w 10035"/>
              <a:gd name="connsiteY8" fmla="*/ 5198 h 10335"/>
              <a:gd name="connsiteX9" fmla="*/ 8346 w 10035"/>
              <a:gd name="connsiteY9" fmla="*/ 5088 h 10335"/>
              <a:gd name="connsiteX10" fmla="*/ 10035 w 10035"/>
              <a:gd name="connsiteY10" fmla="*/ 0 h 10335"/>
              <a:gd name="connsiteX11" fmla="*/ 2677 w 10035"/>
              <a:gd name="connsiteY11" fmla="*/ 3193 h 10335"/>
              <a:gd name="connsiteX12" fmla="*/ 2702 w 10035"/>
              <a:gd name="connsiteY12" fmla="*/ 3845 h 10335"/>
              <a:gd name="connsiteX0" fmla="*/ 462 w 10140"/>
              <a:gd name="connsiteY0" fmla="*/ 4916 h 10527"/>
              <a:gd name="connsiteX1" fmla="*/ 407 w 10140"/>
              <a:gd name="connsiteY1" fmla="*/ 5467 h 10527"/>
              <a:gd name="connsiteX2" fmla="*/ 657 w 10140"/>
              <a:gd name="connsiteY2" fmla="*/ 7162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82 w 10140"/>
              <a:gd name="connsiteY8" fmla="*/ 5390 h 10527"/>
              <a:gd name="connsiteX9" fmla="*/ 8346 w 10140"/>
              <a:gd name="connsiteY9" fmla="*/ 5280 h 10527"/>
              <a:gd name="connsiteX10" fmla="*/ 10140 w 10140"/>
              <a:gd name="connsiteY10" fmla="*/ 0 h 10527"/>
              <a:gd name="connsiteX11" fmla="*/ 2677 w 10140"/>
              <a:gd name="connsiteY11" fmla="*/ 3385 h 10527"/>
              <a:gd name="connsiteX12" fmla="*/ 2702 w 10140"/>
              <a:gd name="connsiteY12" fmla="*/ 4037 h 10527"/>
              <a:gd name="connsiteX0" fmla="*/ 462 w 10140"/>
              <a:gd name="connsiteY0" fmla="*/ 4916 h 10527"/>
              <a:gd name="connsiteX1" fmla="*/ 407 w 10140"/>
              <a:gd name="connsiteY1" fmla="*/ 5467 h 10527"/>
              <a:gd name="connsiteX2" fmla="*/ 657 w 10140"/>
              <a:gd name="connsiteY2" fmla="*/ 7162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82 w 10140"/>
              <a:gd name="connsiteY8" fmla="*/ 5390 h 10527"/>
              <a:gd name="connsiteX9" fmla="*/ 8294 w 10140"/>
              <a:gd name="connsiteY9" fmla="*/ 5519 h 10527"/>
              <a:gd name="connsiteX10" fmla="*/ 10140 w 10140"/>
              <a:gd name="connsiteY10" fmla="*/ 0 h 10527"/>
              <a:gd name="connsiteX11" fmla="*/ 2677 w 10140"/>
              <a:gd name="connsiteY11" fmla="*/ 3385 h 10527"/>
              <a:gd name="connsiteX12" fmla="*/ 2702 w 10140"/>
              <a:gd name="connsiteY12" fmla="*/ 4037 h 10527"/>
              <a:gd name="connsiteX0" fmla="*/ 462 w 10140"/>
              <a:gd name="connsiteY0" fmla="*/ 4916 h 10527"/>
              <a:gd name="connsiteX1" fmla="*/ 407 w 10140"/>
              <a:gd name="connsiteY1" fmla="*/ 5467 h 10527"/>
              <a:gd name="connsiteX2" fmla="*/ 657 w 10140"/>
              <a:gd name="connsiteY2" fmla="*/ 7162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99 w 10140"/>
              <a:gd name="connsiteY8" fmla="*/ 5534 h 10527"/>
              <a:gd name="connsiteX9" fmla="*/ 8294 w 10140"/>
              <a:gd name="connsiteY9" fmla="*/ 5519 h 10527"/>
              <a:gd name="connsiteX10" fmla="*/ 10140 w 10140"/>
              <a:gd name="connsiteY10" fmla="*/ 0 h 10527"/>
              <a:gd name="connsiteX11" fmla="*/ 2677 w 10140"/>
              <a:gd name="connsiteY11" fmla="*/ 3385 h 10527"/>
              <a:gd name="connsiteX12" fmla="*/ 2702 w 10140"/>
              <a:gd name="connsiteY12" fmla="*/ 4037 h 10527"/>
              <a:gd name="connsiteX0" fmla="*/ 462 w 10140"/>
              <a:gd name="connsiteY0" fmla="*/ 4916 h 10527"/>
              <a:gd name="connsiteX1" fmla="*/ 407 w 10140"/>
              <a:gd name="connsiteY1" fmla="*/ 5467 h 10527"/>
              <a:gd name="connsiteX2" fmla="*/ 622 w 10140"/>
              <a:gd name="connsiteY2" fmla="*/ 7114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99 w 10140"/>
              <a:gd name="connsiteY8" fmla="*/ 5534 h 10527"/>
              <a:gd name="connsiteX9" fmla="*/ 8294 w 10140"/>
              <a:gd name="connsiteY9" fmla="*/ 5519 h 10527"/>
              <a:gd name="connsiteX10" fmla="*/ 10140 w 10140"/>
              <a:gd name="connsiteY10" fmla="*/ 0 h 10527"/>
              <a:gd name="connsiteX11" fmla="*/ 2677 w 10140"/>
              <a:gd name="connsiteY11" fmla="*/ 3385 h 10527"/>
              <a:gd name="connsiteX12" fmla="*/ 2702 w 10140"/>
              <a:gd name="connsiteY12" fmla="*/ 4037 h 10527"/>
              <a:gd name="connsiteX0" fmla="*/ 462 w 10140"/>
              <a:gd name="connsiteY0" fmla="*/ 4916 h 10527"/>
              <a:gd name="connsiteX1" fmla="*/ 407 w 10140"/>
              <a:gd name="connsiteY1" fmla="*/ 5467 h 10527"/>
              <a:gd name="connsiteX2" fmla="*/ 622 w 10140"/>
              <a:gd name="connsiteY2" fmla="*/ 7114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99 w 10140"/>
              <a:gd name="connsiteY8" fmla="*/ 5534 h 10527"/>
              <a:gd name="connsiteX9" fmla="*/ 8294 w 10140"/>
              <a:gd name="connsiteY9" fmla="*/ 5519 h 10527"/>
              <a:gd name="connsiteX10" fmla="*/ 10140 w 10140"/>
              <a:gd name="connsiteY10" fmla="*/ 0 h 10527"/>
              <a:gd name="connsiteX11" fmla="*/ 2677 w 10140"/>
              <a:gd name="connsiteY11" fmla="*/ 3241 h 10527"/>
              <a:gd name="connsiteX12" fmla="*/ 2702 w 10140"/>
              <a:gd name="connsiteY12" fmla="*/ 4037 h 10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40" h="10527">
                <a:moveTo>
                  <a:pt x="462" y="4916"/>
                </a:moveTo>
                <a:cubicBezTo>
                  <a:pt x="444" y="5100"/>
                  <a:pt x="425" y="5283"/>
                  <a:pt x="407" y="5467"/>
                </a:cubicBezTo>
                <a:cubicBezTo>
                  <a:pt x="490" y="6032"/>
                  <a:pt x="539" y="6549"/>
                  <a:pt x="622" y="7114"/>
                </a:cubicBezTo>
                <a:lnTo>
                  <a:pt x="0" y="8316"/>
                </a:lnTo>
                <a:cubicBezTo>
                  <a:pt x="47" y="8957"/>
                  <a:pt x="145" y="9886"/>
                  <a:pt x="192" y="10527"/>
                </a:cubicBezTo>
                <a:lnTo>
                  <a:pt x="2782" y="9731"/>
                </a:lnTo>
                <a:lnTo>
                  <a:pt x="5916" y="8742"/>
                </a:lnTo>
                <a:lnTo>
                  <a:pt x="7462" y="7973"/>
                </a:lnTo>
                <a:cubicBezTo>
                  <a:pt x="7569" y="7112"/>
                  <a:pt x="7692" y="6395"/>
                  <a:pt x="7799" y="5534"/>
                </a:cubicBezTo>
                <a:lnTo>
                  <a:pt x="8294" y="5519"/>
                </a:lnTo>
                <a:lnTo>
                  <a:pt x="10140" y="0"/>
                </a:lnTo>
                <a:lnTo>
                  <a:pt x="2677" y="3241"/>
                </a:lnTo>
                <a:cubicBezTo>
                  <a:pt x="2697" y="3442"/>
                  <a:pt x="2682" y="3836"/>
                  <a:pt x="2702" y="4037"/>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7" name="Freeform 58" descr="Wide downward diagonal"/>
          <p:cNvSpPr>
            <a:spLocks/>
          </p:cNvSpPr>
          <p:nvPr/>
        </p:nvSpPr>
        <p:spPr bwMode="auto">
          <a:xfrm>
            <a:off x="6403101" y="2793330"/>
            <a:ext cx="562374" cy="897867"/>
          </a:xfrm>
          <a:custGeom>
            <a:avLst/>
            <a:gdLst>
              <a:gd name="connsiteX0" fmla="*/ 1862 w 9960"/>
              <a:gd name="connsiteY0" fmla="*/ 517 h 9975"/>
              <a:gd name="connsiteX1" fmla="*/ 7611 w 9960"/>
              <a:gd name="connsiteY1" fmla="*/ 0 h 9975"/>
              <a:gd name="connsiteX2" fmla="*/ 8915 w 9960"/>
              <a:gd name="connsiteY2" fmla="*/ 1375 h 9975"/>
              <a:gd name="connsiteX3" fmla="*/ 9595 w 9960"/>
              <a:gd name="connsiteY3" fmla="*/ 6330 h 9975"/>
              <a:gd name="connsiteX4" fmla="*/ 9960 w 9960"/>
              <a:gd name="connsiteY4" fmla="*/ 7020 h 9975"/>
              <a:gd name="connsiteX5" fmla="*/ 9028 w 9960"/>
              <a:gd name="connsiteY5" fmla="*/ 8374 h 9975"/>
              <a:gd name="connsiteX6" fmla="*/ 9028 w 9960"/>
              <a:gd name="connsiteY6" fmla="*/ 9335 h 9975"/>
              <a:gd name="connsiteX7" fmla="*/ 8097 w 9960"/>
              <a:gd name="connsiteY7" fmla="*/ 9212 h 9975"/>
              <a:gd name="connsiteX8" fmla="*/ 8138 w 9960"/>
              <a:gd name="connsiteY8" fmla="*/ 9975 h 9975"/>
              <a:gd name="connsiteX9" fmla="*/ 7045 w 9960"/>
              <a:gd name="connsiteY9" fmla="*/ 9704 h 9975"/>
              <a:gd name="connsiteX10" fmla="*/ 6478 w 9960"/>
              <a:gd name="connsiteY10" fmla="*/ 9803 h 9975"/>
              <a:gd name="connsiteX11" fmla="*/ 5668 w 9960"/>
              <a:gd name="connsiteY11" fmla="*/ 9729 h 9975"/>
              <a:gd name="connsiteX12" fmla="*/ 5061 w 9960"/>
              <a:gd name="connsiteY12" fmla="*/ 8522 h 9975"/>
              <a:gd name="connsiteX13" fmla="*/ 3887 w 9960"/>
              <a:gd name="connsiteY13" fmla="*/ 8153 h 9975"/>
              <a:gd name="connsiteX14" fmla="*/ 3887 w 9960"/>
              <a:gd name="connsiteY14" fmla="*/ 6847 h 9975"/>
              <a:gd name="connsiteX15" fmla="*/ 2753 w 9960"/>
              <a:gd name="connsiteY15" fmla="*/ 7020 h 9975"/>
              <a:gd name="connsiteX16" fmla="*/ 2105 w 9960"/>
              <a:gd name="connsiteY16" fmla="*/ 6059 h 9975"/>
              <a:gd name="connsiteX17" fmla="*/ 0 w 9960"/>
              <a:gd name="connsiteY17" fmla="*/ 4975 h 9975"/>
              <a:gd name="connsiteX18" fmla="*/ 1538 w 9960"/>
              <a:gd name="connsiteY18" fmla="*/ 3227 h 9975"/>
              <a:gd name="connsiteX19" fmla="*/ 1093 w 9960"/>
              <a:gd name="connsiteY19" fmla="*/ 2414 h 9975"/>
              <a:gd name="connsiteX20" fmla="*/ 2591 w 9960"/>
              <a:gd name="connsiteY20" fmla="*/ 2266 h 9975"/>
              <a:gd name="connsiteX21" fmla="*/ 2753 w 9960"/>
              <a:gd name="connsiteY21" fmla="*/ 1133 h 9975"/>
              <a:gd name="connsiteX22" fmla="*/ 1862 w 9960"/>
              <a:gd name="connsiteY22" fmla="*/ 517 h 9975"/>
              <a:gd name="connsiteX0" fmla="*/ 1869 w 10024"/>
              <a:gd name="connsiteY0" fmla="*/ 518 h 10000"/>
              <a:gd name="connsiteX1" fmla="*/ 7642 w 10024"/>
              <a:gd name="connsiteY1" fmla="*/ 0 h 10000"/>
              <a:gd name="connsiteX2" fmla="*/ 8951 w 10024"/>
              <a:gd name="connsiteY2" fmla="*/ 1378 h 10000"/>
              <a:gd name="connsiteX3" fmla="*/ 10024 w 10024"/>
              <a:gd name="connsiteY3" fmla="*/ 6217 h 10000"/>
              <a:gd name="connsiteX4" fmla="*/ 10000 w 10024"/>
              <a:gd name="connsiteY4" fmla="*/ 7038 h 10000"/>
              <a:gd name="connsiteX5" fmla="*/ 9064 w 10024"/>
              <a:gd name="connsiteY5" fmla="*/ 8395 h 10000"/>
              <a:gd name="connsiteX6" fmla="*/ 9064 w 10024"/>
              <a:gd name="connsiteY6" fmla="*/ 9358 h 10000"/>
              <a:gd name="connsiteX7" fmla="*/ 8130 w 10024"/>
              <a:gd name="connsiteY7" fmla="*/ 9235 h 10000"/>
              <a:gd name="connsiteX8" fmla="*/ 8171 w 10024"/>
              <a:gd name="connsiteY8" fmla="*/ 10000 h 10000"/>
              <a:gd name="connsiteX9" fmla="*/ 7073 w 10024"/>
              <a:gd name="connsiteY9" fmla="*/ 9728 h 10000"/>
              <a:gd name="connsiteX10" fmla="*/ 6504 w 10024"/>
              <a:gd name="connsiteY10" fmla="*/ 9828 h 10000"/>
              <a:gd name="connsiteX11" fmla="*/ 5691 w 10024"/>
              <a:gd name="connsiteY11" fmla="*/ 9753 h 10000"/>
              <a:gd name="connsiteX12" fmla="*/ 5081 w 10024"/>
              <a:gd name="connsiteY12" fmla="*/ 8543 h 10000"/>
              <a:gd name="connsiteX13" fmla="*/ 3903 w 10024"/>
              <a:gd name="connsiteY13" fmla="*/ 8173 h 10000"/>
              <a:gd name="connsiteX14" fmla="*/ 3903 w 10024"/>
              <a:gd name="connsiteY14" fmla="*/ 6864 h 10000"/>
              <a:gd name="connsiteX15" fmla="*/ 2764 w 10024"/>
              <a:gd name="connsiteY15" fmla="*/ 7038 h 10000"/>
              <a:gd name="connsiteX16" fmla="*/ 2113 w 10024"/>
              <a:gd name="connsiteY16" fmla="*/ 6074 h 10000"/>
              <a:gd name="connsiteX17" fmla="*/ 0 w 10024"/>
              <a:gd name="connsiteY17" fmla="*/ 4987 h 10000"/>
              <a:gd name="connsiteX18" fmla="*/ 1544 w 10024"/>
              <a:gd name="connsiteY18" fmla="*/ 3235 h 10000"/>
              <a:gd name="connsiteX19" fmla="*/ 1097 w 10024"/>
              <a:gd name="connsiteY19" fmla="*/ 2420 h 10000"/>
              <a:gd name="connsiteX20" fmla="*/ 2601 w 10024"/>
              <a:gd name="connsiteY20" fmla="*/ 2272 h 10000"/>
              <a:gd name="connsiteX21" fmla="*/ 2764 w 10024"/>
              <a:gd name="connsiteY21" fmla="*/ 1136 h 10000"/>
              <a:gd name="connsiteX22" fmla="*/ 1869 w 10024"/>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064 w 10461"/>
              <a:gd name="connsiteY5" fmla="*/ 8395 h 10000"/>
              <a:gd name="connsiteX6" fmla="*/ 9064 w 10461"/>
              <a:gd name="connsiteY6" fmla="*/ 9358 h 10000"/>
              <a:gd name="connsiteX7" fmla="*/ 8130 w 10461"/>
              <a:gd name="connsiteY7" fmla="*/ 9235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064 w 10461"/>
              <a:gd name="connsiteY5" fmla="*/ 8395 h 10000"/>
              <a:gd name="connsiteX6" fmla="*/ 9064 w 10461"/>
              <a:gd name="connsiteY6" fmla="*/ 9358 h 10000"/>
              <a:gd name="connsiteX7" fmla="*/ 8130 w 10461"/>
              <a:gd name="connsiteY7" fmla="*/ 9235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525 w 10461"/>
              <a:gd name="connsiteY5" fmla="*/ 8502 h 10000"/>
              <a:gd name="connsiteX6" fmla="*/ 9064 w 10461"/>
              <a:gd name="connsiteY6" fmla="*/ 9358 h 10000"/>
              <a:gd name="connsiteX7" fmla="*/ 8130 w 10461"/>
              <a:gd name="connsiteY7" fmla="*/ 9235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525 w 10461"/>
              <a:gd name="connsiteY5" fmla="*/ 8502 h 10000"/>
              <a:gd name="connsiteX6" fmla="*/ 9560 w 10461"/>
              <a:gd name="connsiteY6" fmla="*/ 9401 h 10000"/>
              <a:gd name="connsiteX7" fmla="*/ 8130 w 10461"/>
              <a:gd name="connsiteY7" fmla="*/ 9235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525 w 10461"/>
              <a:gd name="connsiteY5" fmla="*/ 8502 h 10000"/>
              <a:gd name="connsiteX6" fmla="*/ 9560 w 10461"/>
              <a:gd name="connsiteY6" fmla="*/ 9401 h 10000"/>
              <a:gd name="connsiteX7" fmla="*/ 8591 w 10461"/>
              <a:gd name="connsiteY7" fmla="*/ 9342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073 w 10461"/>
              <a:gd name="connsiteY9" fmla="*/ 9728 h 10107"/>
              <a:gd name="connsiteX10" fmla="*/ 6504 w 10461"/>
              <a:gd name="connsiteY10" fmla="*/ 9828 h 10107"/>
              <a:gd name="connsiteX11" fmla="*/ 5691 w 10461"/>
              <a:gd name="connsiteY11" fmla="*/ 9753 h 10107"/>
              <a:gd name="connsiteX12" fmla="*/ 5081 w 10461"/>
              <a:gd name="connsiteY12" fmla="*/ 8543 h 10107"/>
              <a:gd name="connsiteX13" fmla="*/ 3903 w 10461"/>
              <a:gd name="connsiteY13" fmla="*/ 8173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6504 w 10461"/>
              <a:gd name="connsiteY10" fmla="*/ 9828 h 10107"/>
              <a:gd name="connsiteX11" fmla="*/ 5691 w 10461"/>
              <a:gd name="connsiteY11" fmla="*/ 9753 h 10107"/>
              <a:gd name="connsiteX12" fmla="*/ 5081 w 10461"/>
              <a:gd name="connsiteY12" fmla="*/ 8543 h 10107"/>
              <a:gd name="connsiteX13" fmla="*/ 3903 w 10461"/>
              <a:gd name="connsiteY13" fmla="*/ 8173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6504 w 10461"/>
              <a:gd name="connsiteY11" fmla="*/ 9828 h 10107"/>
              <a:gd name="connsiteX12" fmla="*/ 5691 w 10461"/>
              <a:gd name="connsiteY12" fmla="*/ 9753 h 10107"/>
              <a:gd name="connsiteX13" fmla="*/ 5081 w 10461"/>
              <a:gd name="connsiteY13" fmla="*/ 8543 h 10107"/>
              <a:gd name="connsiteX14" fmla="*/ 3903 w 10461"/>
              <a:gd name="connsiteY14" fmla="*/ 8173 h 10107"/>
              <a:gd name="connsiteX15" fmla="*/ 3903 w 10461"/>
              <a:gd name="connsiteY15" fmla="*/ 6864 h 10107"/>
              <a:gd name="connsiteX16" fmla="*/ 2764 w 10461"/>
              <a:gd name="connsiteY16" fmla="*/ 7038 h 10107"/>
              <a:gd name="connsiteX17" fmla="*/ 2113 w 10461"/>
              <a:gd name="connsiteY17" fmla="*/ 6074 h 10107"/>
              <a:gd name="connsiteX18" fmla="*/ 0 w 10461"/>
              <a:gd name="connsiteY18" fmla="*/ 4987 h 10107"/>
              <a:gd name="connsiteX19" fmla="*/ 1544 w 10461"/>
              <a:gd name="connsiteY19" fmla="*/ 3235 h 10107"/>
              <a:gd name="connsiteX20" fmla="*/ 1097 w 10461"/>
              <a:gd name="connsiteY20" fmla="*/ 2420 h 10107"/>
              <a:gd name="connsiteX21" fmla="*/ 2601 w 10461"/>
              <a:gd name="connsiteY21" fmla="*/ 2272 h 10107"/>
              <a:gd name="connsiteX22" fmla="*/ 2764 w 10461"/>
              <a:gd name="connsiteY22" fmla="*/ 1136 h 10107"/>
              <a:gd name="connsiteX23" fmla="*/ 1869 w 10461"/>
              <a:gd name="connsiteY23"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6504 w 10461"/>
              <a:gd name="connsiteY11" fmla="*/ 9828 h 10107"/>
              <a:gd name="connsiteX12" fmla="*/ 6240 w 10461"/>
              <a:gd name="connsiteY12" fmla="*/ 9825 h 10107"/>
              <a:gd name="connsiteX13" fmla="*/ 5691 w 10461"/>
              <a:gd name="connsiteY13" fmla="*/ 9753 h 10107"/>
              <a:gd name="connsiteX14" fmla="*/ 5081 w 10461"/>
              <a:gd name="connsiteY14" fmla="*/ 8543 h 10107"/>
              <a:gd name="connsiteX15" fmla="*/ 3903 w 10461"/>
              <a:gd name="connsiteY15" fmla="*/ 8173 h 10107"/>
              <a:gd name="connsiteX16" fmla="*/ 3903 w 10461"/>
              <a:gd name="connsiteY16" fmla="*/ 6864 h 10107"/>
              <a:gd name="connsiteX17" fmla="*/ 2764 w 10461"/>
              <a:gd name="connsiteY17" fmla="*/ 7038 h 10107"/>
              <a:gd name="connsiteX18" fmla="*/ 2113 w 10461"/>
              <a:gd name="connsiteY18" fmla="*/ 6074 h 10107"/>
              <a:gd name="connsiteX19" fmla="*/ 0 w 10461"/>
              <a:gd name="connsiteY19" fmla="*/ 4987 h 10107"/>
              <a:gd name="connsiteX20" fmla="*/ 1544 w 10461"/>
              <a:gd name="connsiteY20" fmla="*/ 3235 h 10107"/>
              <a:gd name="connsiteX21" fmla="*/ 1097 w 10461"/>
              <a:gd name="connsiteY21" fmla="*/ 2420 h 10107"/>
              <a:gd name="connsiteX22" fmla="*/ 2601 w 10461"/>
              <a:gd name="connsiteY22" fmla="*/ 2272 h 10107"/>
              <a:gd name="connsiteX23" fmla="*/ 2764 w 10461"/>
              <a:gd name="connsiteY23" fmla="*/ 1136 h 10107"/>
              <a:gd name="connsiteX24" fmla="*/ 1869 w 10461"/>
              <a:gd name="connsiteY24"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6240 w 10461"/>
              <a:gd name="connsiteY11" fmla="*/ 9825 h 10107"/>
              <a:gd name="connsiteX12" fmla="*/ 5691 w 10461"/>
              <a:gd name="connsiteY12" fmla="*/ 9753 h 10107"/>
              <a:gd name="connsiteX13" fmla="*/ 5081 w 10461"/>
              <a:gd name="connsiteY13" fmla="*/ 8543 h 10107"/>
              <a:gd name="connsiteX14" fmla="*/ 3903 w 10461"/>
              <a:gd name="connsiteY14" fmla="*/ 8173 h 10107"/>
              <a:gd name="connsiteX15" fmla="*/ 3903 w 10461"/>
              <a:gd name="connsiteY15" fmla="*/ 6864 h 10107"/>
              <a:gd name="connsiteX16" fmla="*/ 2764 w 10461"/>
              <a:gd name="connsiteY16" fmla="*/ 7038 h 10107"/>
              <a:gd name="connsiteX17" fmla="*/ 2113 w 10461"/>
              <a:gd name="connsiteY17" fmla="*/ 6074 h 10107"/>
              <a:gd name="connsiteX18" fmla="*/ 0 w 10461"/>
              <a:gd name="connsiteY18" fmla="*/ 4987 h 10107"/>
              <a:gd name="connsiteX19" fmla="*/ 1544 w 10461"/>
              <a:gd name="connsiteY19" fmla="*/ 3235 h 10107"/>
              <a:gd name="connsiteX20" fmla="*/ 1097 w 10461"/>
              <a:gd name="connsiteY20" fmla="*/ 2420 h 10107"/>
              <a:gd name="connsiteX21" fmla="*/ 2601 w 10461"/>
              <a:gd name="connsiteY21" fmla="*/ 2272 h 10107"/>
              <a:gd name="connsiteX22" fmla="*/ 2764 w 10461"/>
              <a:gd name="connsiteY22" fmla="*/ 1136 h 10107"/>
              <a:gd name="connsiteX23" fmla="*/ 1869 w 10461"/>
              <a:gd name="connsiteY23"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5691 w 10461"/>
              <a:gd name="connsiteY11" fmla="*/ 9753 h 10107"/>
              <a:gd name="connsiteX12" fmla="*/ 5081 w 10461"/>
              <a:gd name="connsiteY12" fmla="*/ 8543 h 10107"/>
              <a:gd name="connsiteX13" fmla="*/ 3903 w 10461"/>
              <a:gd name="connsiteY13" fmla="*/ 8173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5797 w 10461"/>
              <a:gd name="connsiteY11" fmla="*/ 9817 h 10107"/>
              <a:gd name="connsiteX12" fmla="*/ 5081 w 10461"/>
              <a:gd name="connsiteY12" fmla="*/ 8543 h 10107"/>
              <a:gd name="connsiteX13" fmla="*/ 3903 w 10461"/>
              <a:gd name="connsiteY13" fmla="*/ 8173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5797 w 10461"/>
              <a:gd name="connsiteY11" fmla="*/ 9817 h 10107"/>
              <a:gd name="connsiteX12" fmla="*/ 5081 w 10461"/>
              <a:gd name="connsiteY12" fmla="*/ 8543 h 10107"/>
              <a:gd name="connsiteX13" fmla="*/ 3938 w 10461"/>
              <a:gd name="connsiteY13" fmla="*/ 8280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20 w 10461"/>
              <a:gd name="connsiteY10" fmla="*/ 9911 h 10107"/>
              <a:gd name="connsiteX11" fmla="*/ 5797 w 10461"/>
              <a:gd name="connsiteY11" fmla="*/ 9817 h 10107"/>
              <a:gd name="connsiteX12" fmla="*/ 5081 w 10461"/>
              <a:gd name="connsiteY12" fmla="*/ 8543 h 10107"/>
              <a:gd name="connsiteX13" fmla="*/ 3938 w 10461"/>
              <a:gd name="connsiteY13" fmla="*/ 8280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6949 w 10461"/>
              <a:gd name="connsiteY10" fmla="*/ 9975 h 10107"/>
              <a:gd name="connsiteX11" fmla="*/ 5797 w 10461"/>
              <a:gd name="connsiteY11" fmla="*/ 9817 h 10107"/>
              <a:gd name="connsiteX12" fmla="*/ 5081 w 10461"/>
              <a:gd name="connsiteY12" fmla="*/ 8543 h 10107"/>
              <a:gd name="connsiteX13" fmla="*/ 3938 w 10461"/>
              <a:gd name="connsiteY13" fmla="*/ 8280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461" h="10107">
                <a:moveTo>
                  <a:pt x="1869" y="518"/>
                </a:moveTo>
                <a:lnTo>
                  <a:pt x="7642" y="0"/>
                </a:lnTo>
                <a:lnTo>
                  <a:pt x="8951" y="1378"/>
                </a:lnTo>
                <a:lnTo>
                  <a:pt x="10024" y="6217"/>
                </a:lnTo>
                <a:cubicBezTo>
                  <a:pt x="10016" y="6491"/>
                  <a:pt x="10434" y="7086"/>
                  <a:pt x="10461" y="7124"/>
                </a:cubicBezTo>
                <a:lnTo>
                  <a:pt x="9525" y="8502"/>
                </a:lnTo>
                <a:cubicBezTo>
                  <a:pt x="9537" y="8802"/>
                  <a:pt x="9548" y="9101"/>
                  <a:pt x="9560" y="9401"/>
                </a:cubicBezTo>
                <a:lnTo>
                  <a:pt x="8591" y="9342"/>
                </a:lnTo>
                <a:cubicBezTo>
                  <a:pt x="8605" y="9597"/>
                  <a:pt x="8618" y="9852"/>
                  <a:pt x="8632" y="10107"/>
                </a:cubicBezTo>
                <a:lnTo>
                  <a:pt x="7605" y="9792"/>
                </a:lnTo>
                <a:cubicBezTo>
                  <a:pt x="7280" y="9789"/>
                  <a:pt x="7274" y="9978"/>
                  <a:pt x="6949" y="9975"/>
                </a:cubicBezTo>
                <a:lnTo>
                  <a:pt x="5797" y="9817"/>
                </a:lnTo>
                <a:lnTo>
                  <a:pt x="5081" y="8543"/>
                </a:lnTo>
                <a:lnTo>
                  <a:pt x="3938" y="8280"/>
                </a:lnTo>
                <a:cubicBezTo>
                  <a:pt x="3926" y="7808"/>
                  <a:pt x="3915" y="7336"/>
                  <a:pt x="3903" y="6864"/>
                </a:cubicBezTo>
                <a:lnTo>
                  <a:pt x="2764" y="7038"/>
                </a:lnTo>
                <a:lnTo>
                  <a:pt x="2113" y="6074"/>
                </a:lnTo>
                <a:lnTo>
                  <a:pt x="0" y="4987"/>
                </a:lnTo>
                <a:lnTo>
                  <a:pt x="1544" y="3235"/>
                </a:lnTo>
                <a:lnTo>
                  <a:pt x="1097" y="2420"/>
                </a:lnTo>
                <a:lnTo>
                  <a:pt x="2601" y="2272"/>
                </a:lnTo>
                <a:cubicBezTo>
                  <a:pt x="2655" y="1893"/>
                  <a:pt x="2710" y="1515"/>
                  <a:pt x="2764" y="1136"/>
                </a:cubicBezTo>
                <a:lnTo>
                  <a:pt x="1869" y="518"/>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8" name="Freeform 18"/>
          <p:cNvSpPr>
            <a:spLocks/>
          </p:cNvSpPr>
          <p:nvPr/>
        </p:nvSpPr>
        <p:spPr bwMode="auto">
          <a:xfrm>
            <a:off x="4942355" y="1812573"/>
            <a:ext cx="862381" cy="495659"/>
          </a:xfrm>
          <a:custGeom>
            <a:avLst/>
            <a:gdLst>
              <a:gd name="connsiteX0" fmla="*/ 50 w 9975"/>
              <a:gd name="connsiteY0" fmla="*/ 0 h 9785"/>
              <a:gd name="connsiteX1" fmla="*/ 8363 w 9975"/>
              <a:gd name="connsiteY1" fmla="*/ 343 h 9785"/>
              <a:gd name="connsiteX2" fmla="*/ 8992 w 9975"/>
              <a:gd name="connsiteY2" fmla="*/ 3219 h 9785"/>
              <a:gd name="connsiteX3" fmla="*/ 9572 w 9975"/>
              <a:gd name="connsiteY3" fmla="*/ 5451 h 9785"/>
              <a:gd name="connsiteX4" fmla="*/ 9975 w 9975"/>
              <a:gd name="connsiteY4" fmla="*/ 9099 h 9785"/>
              <a:gd name="connsiteX5" fmla="*/ 9814 w 9975"/>
              <a:gd name="connsiteY5" fmla="*/ 9659 h 9785"/>
              <a:gd name="connsiteX6" fmla="*/ 6650 w 9975"/>
              <a:gd name="connsiteY6" fmla="*/ 9785 h 9785"/>
              <a:gd name="connsiteX7" fmla="*/ 0 w 9975"/>
              <a:gd name="connsiteY7" fmla="*/ 9614 h 9785"/>
              <a:gd name="connsiteX8" fmla="*/ 50 w 9975"/>
              <a:gd name="connsiteY8" fmla="*/ 0 h 9785"/>
              <a:gd name="connsiteX0" fmla="*/ 50 w 10000"/>
              <a:gd name="connsiteY0" fmla="*/ 0 h 9871"/>
              <a:gd name="connsiteX1" fmla="*/ 8384 w 10000"/>
              <a:gd name="connsiteY1" fmla="*/ 351 h 9871"/>
              <a:gd name="connsiteX2" fmla="*/ 9015 w 10000"/>
              <a:gd name="connsiteY2" fmla="*/ 3290 h 9871"/>
              <a:gd name="connsiteX3" fmla="*/ 9596 w 10000"/>
              <a:gd name="connsiteY3" fmla="*/ 5571 h 9871"/>
              <a:gd name="connsiteX4" fmla="*/ 10000 w 10000"/>
              <a:gd name="connsiteY4" fmla="*/ 9299 h 9871"/>
              <a:gd name="connsiteX5" fmla="*/ 9839 w 10000"/>
              <a:gd name="connsiteY5" fmla="*/ 9871 h 9871"/>
              <a:gd name="connsiteX6" fmla="*/ 0 w 10000"/>
              <a:gd name="connsiteY6" fmla="*/ 9825 h 9871"/>
              <a:gd name="connsiteX7" fmla="*/ 50 w 10000"/>
              <a:gd name="connsiteY7" fmla="*/ 0 h 9871"/>
              <a:gd name="connsiteX0" fmla="*/ 50 w 10000"/>
              <a:gd name="connsiteY0" fmla="*/ 0 h 10000"/>
              <a:gd name="connsiteX1" fmla="*/ 8384 w 10000"/>
              <a:gd name="connsiteY1" fmla="*/ 356 h 10000"/>
              <a:gd name="connsiteX2" fmla="*/ 9015 w 10000"/>
              <a:gd name="connsiteY2" fmla="*/ 3333 h 10000"/>
              <a:gd name="connsiteX3" fmla="*/ 9596 w 10000"/>
              <a:gd name="connsiteY3" fmla="*/ 5644 h 10000"/>
              <a:gd name="connsiteX4" fmla="*/ 10000 w 10000"/>
              <a:gd name="connsiteY4" fmla="*/ 9421 h 10000"/>
              <a:gd name="connsiteX5" fmla="*/ 9839 w 10000"/>
              <a:gd name="connsiteY5" fmla="*/ 10000 h 10000"/>
              <a:gd name="connsiteX6" fmla="*/ 0 w 10000"/>
              <a:gd name="connsiteY6" fmla="*/ 9953 h 10000"/>
              <a:gd name="connsiteX7" fmla="*/ 50 w 10000"/>
              <a:gd name="connsiteY7" fmla="*/ 0 h 10000"/>
              <a:gd name="connsiteX0" fmla="*/ 50 w 10000"/>
              <a:gd name="connsiteY0" fmla="*/ 0 h 10039"/>
              <a:gd name="connsiteX1" fmla="*/ 8384 w 10000"/>
              <a:gd name="connsiteY1" fmla="*/ 356 h 10039"/>
              <a:gd name="connsiteX2" fmla="*/ 9015 w 10000"/>
              <a:gd name="connsiteY2" fmla="*/ 3333 h 10039"/>
              <a:gd name="connsiteX3" fmla="*/ 9596 w 10000"/>
              <a:gd name="connsiteY3" fmla="*/ 5644 h 10039"/>
              <a:gd name="connsiteX4" fmla="*/ 10000 w 10000"/>
              <a:gd name="connsiteY4" fmla="*/ 9421 h 10039"/>
              <a:gd name="connsiteX5" fmla="*/ 9861 w 10000"/>
              <a:gd name="connsiteY5" fmla="*/ 10039 h 10039"/>
              <a:gd name="connsiteX6" fmla="*/ 0 w 10000"/>
              <a:gd name="connsiteY6" fmla="*/ 9953 h 10039"/>
              <a:gd name="connsiteX7" fmla="*/ 50 w 10000"/>
              <a:gd name="connsiteY7" fmla="*/ 0 h 10039"/>
              <a:gd name="connsiteX0" fmla="*/ 50 w 10000"/>
              <a:gd name="connsiteY0" fmla="*/ 0 h 10039"/>
              <a:gd name="connsiteX1" fmla="*/ 8384 w 10000"/>
              <a:gd name="connsiteY1" fmla="*/ 356 h 10039"/>
              <a:gd name="connsiteX2" fmla="*/ 9015 w 10000"/>
              <a:gd name="connsiteY2" fmla="*/ 3333 h 10039"/>
              <a:gd name="connsiteX3" fmla="*/ 9552 w 10000"/>
              <a:gd name="connsiteY3" fmla="*/ 5721 h 10039"/>
              <a:gd name="connsiteX4" fmla="*/ 10000 w 10000"/>
              <a:gd name="connsiteY4" fmla="*/ 9421 h 10039"/>
              <a:gd name="connsiteX5" fmla="*/ 9861 w 10000"/>
              <a:gd name="connsiteY5" fmla="*/ 10039 h 10039"/>
              <a:gd name="connsiteX6" fmla="*/ 0 w 10000"/>
              <a:gd name="connsiteY6" fmla="*/ 9953 h 10039"/>
              <a:gd name="connsiteX7" fmla="*/ 50 w 10000"/>
              <a:gd name="connsiteY7" fmla="*/ 0 h 10039"/>
              <a:gd name="connsiteX0" fmla="*/ 50 w 9956"/>
              <a:gd name="connsiteY0" fmla="*/ 0 h 10039"/>
              <a:gd name="connsiteX1" fmla="*/ 8384 w 9956"/>
              <a:gd name="connsiteY1" fmla="*/ 356 h 10039"/>
              <a:gd name="connsiteX2" fmla="*/ 9015 w 9956"/>
              <a:gd name="connsiteY2" fmla="*/ 3333 h 10039"/>
              <a:gd name="connsiteX3" fmla="*/ 9552 w 9956"/>
              <a:gd name="connsiteY3" fmla="*/ 5721 h 10039"/>
              <a:gd name="connsiteX4" fmla="*/ 9956 w 9956"/>
              <a:gd name="connsiteY4" fmla="*/ 9344 h 10039"/>
              <a:gd name="connsiteX5" fmla="*/ 9861 w 9956"/>
              <a:gd name="connsiteY5" fmla="*/ 10039 h 10039"/>
              <a:gd name="connsiteX6" fmla="*/ 0 w 9956"/>
              <a:gd name="connsiteY6" fmla="*/ 9953 h 10039"/>
              <a:gd name="connsiteX7" fmla="*/ 50 w 9956"/>
              <a:gd name="connsiteY7" fmla="*/ 0 h 10039"/>
              <a:gd name="connsiteX0" fmla="*/ 50 w 10000"/>
              <a:gd name="connsiteY0" fmla="*/ 0 h 10000"/>
              <a:gd name="connsiteX1" fmla="*/ 8333 w 10000"/>
              <a:gd name="connsiteY1" fmla="*/ 355 h 10000"/>
              <a:gd name="connsiteX2" fmla="*/ 9055 w 10000"/>
              <a:gd name="connsiteY2" fmla="*/ 3320 h 10000"/>
              <a:gd name="connsiteX3" fmla="*/ 9594 w 10000"/>
              <a:gd name="connsiteY3" fmla="*/ 5699 h 10000"/>
              <a:gd name="connsiteX4" fmla="*/ 10000 w 10000"/>
              <a:gd name="connsiteY4" fmla="*/ 9308 h 10000"/>
              <a:gd name="connsiteX5" fmla="*/ 9905 w 10000"/>
              <a:gd name="connsiteY5" fmla="*/ 10000 h 10000"/>
              <a:gd name="connsiteX6" fmla="*/ 0 w 10000"/>
              <a:gd name="connsiteY6" fmla="*/ 9914 h 10000"/>
              <a:gd name="connsiteX7" fmla="*/ 50 w 10000"/>
              <a:gd name="connsiteY7" fmla="*/ 0 h 10000"/>
              <a:gd name="connsiteX0" fmla="*/ 50 w 10000"/>
              <a:gd name="connsiteY0" fmla="*/ 0 h 10000"/>
              <a:gd name="connsiteX1" fmla="*/ 8333 w 10000"/>
              <a:gd name="connsiteY1" fmla="*/ 355 h 10000"/>
              <a:gd name="connsiteX2" fmla="*/ 8989 w 10000"/>
              <a:gd name="connsiteY2" fmla="*/ 3435 h 10000"/>
              <a:gd name="connsiteX3" fmla="*/ 9594 w 10000"/>
              <a:gd name="connsiteY3" fmla="*/ 5699 h 10000"/>
              <a:gd name="connsiteX4" fmla="*/ 10000 w 10000"/>
              <a:gd name="connsiteY4" fmla="*/ 9308 h 10000"/>
              <a:gd name="connsiteX5" fmla="*/ 9905 w 10000"/>
              <a:gd name="connsiteY5" fmla="*/ 10000 h 10000"/>
              <a:gd name="connsiteX6" fmla="*/ 0 w 10000"/>
              <a:gd name="connsiteY6" fmla="*/ 9914 h 10000"/>
              <a:gd name="connsiteX7" fmla="*/ 50 w 10000"/>
              <a:gd name="connsiteY7" fmla="*/ 0 h 10000"/>
              <a:gd name="connsiteX0" fmla="*/ 50 w 10000"/>
              <a:gd name="connsiteY0" fmla="*/ 0 h 10000"/>
              <a:gd name="connsiteX1" fmla="*/ 8333 w 10000"/>
              <a:gd name="connsiteY1" fmla="*/ 355 h 10000"/>
              <a:gd name="connsiteX2" fmla="*/ 8989 w 10000"/>
              <a:gd name="connsiteY2" fmla="*/ 3435 h 10000"/>
              <a:gd name="connsiteX3" fmla="*/ 9594 w 10000"/>
              <a:gd name="connsiteY3" fmla="*/ 5661 h 10000"/>
              <a:gd name="connsiteX4" fmla="*/ 10000 w 10000"/>
              <a:gd name="connsiteY4" fmla="*/ 9308 h 10000"/>
              <a:gd name="connsiteX5" fmla="*/ 9905 w 10000"/>
              <a:gd name="connsiteY5" fmla="*/ 10000 h 10000"/>
              <a:gd name="connsiteX6" fmla="*/ 0 w 10000"/>
              <a:gd name="connsiteY6" fmla="*/ 9914 h 10000"/>
              <a:gd name="connsiteX7" fmla="*/ 50 w 10000"/>
              <a:gd name="connsiteY7"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000">
                <a:moveTo>
                  <a:pt x="50" y="0"/>
                </a:moveTo>
                <a:lnTo>
                  <a:pt x="8333" y="355"/>
                </a:lnTo>
                <a:lnTo>
                  <a:pt x="8989" y="3435"/>
                </a:lnTo>
                <a:lnTo>
                  <a:pt x="9594" y="5661"/>
                </a:lnTo>
                <a:cubicBezTo>
                  <a:pt x="9729" y="6914"/>
                  <a:pt x="9865" y="8053"/>
                  <a:pt x="10000" y="9308"/>
                </a:cubicBezTo>
                <a:cubicBezTo>
                  <a:pt x="9946" y="9500"/>
                  <a:pt x="9959" y="9808"/>
                  <a:pt x="9905" y="10000"/>
                </a:cubicBezTo>
                <a:lnTo>
                  <a:pt x="0" y="9914"/>
                </a:lnTo>
                <a:cubicBezTo>
                  <a:pt x="17" y="6610"/>
                  <a:pt x="33" y="3305"/>
                  <a:pt x="50" y="0"/>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nvGrpSpPr>
          <p:cNvPr id="9" name="Group 3"/>
          <p:cNvGrpSpPr>
            <a:grpSpLocks/>
          </p:cNvGrpSpPr>
          <p:nvPr/>
        </p:nvGrpSpPr>
        <p:grpSpPr bwMode="auto">
          <a:xfrm rot="534932">
            <a:off x="2527051" y="4545535"/>
            <a:ext cx="1688141" cy="1222447"/>
            <a:chOff x="620" y="1086"/>
            <a:chExt cx="1107" cy="851"/>
          </a:xfrm>
          <a:noFill/>
        </p:grpSpPr>
        <p:sp>
          <p:nvSpPr>
            <p:cNvPr id="10" name="Freeform 4"/>
            <p:cNvSpPr>
              <a:spLocks/>
            </p:cNvSpPr>
            <p:nvPr/>
          </p:nvSpPr>
          <p:spPr bwMode="auto">
            <a:xfrm>
              <a:off x="727" y="1086"/>
              <a:ext cx="1000" cy="835"/>
            </a:xfrm>
            <a:custGeom>
              <a:avLst/>
              <a:gdLst/>
              <a:ahLst/>
              <a:cxnLst>
                <a:cxn ang="0">
                  <a:pos x="701" y="565"/>
                </a:cxn>
                <a:cxn ang="0">
                  <a:pos x="776" y="588"/>
                </a:cxn>
                <a:cxn ang="0">
                  <a:pos x="858" y="615"/>
                </a:cxn>
                <a:cxn ang="0">
                  <a:pos x="992" y="712"/>
                </a:cxn>
                <a:cxn ang="0">
                  <a:pos x="979" y="786"/>
                </a:cxn>
                <a:cxn ang="0">
                  <a:pos x="942" y="751"/>
                </a:cxn>
                <a:cxn ang="0">
                  <a:pos x="886" y="670"/>
                </a:cxn>
                <a:cxn ang="0">
                  <a:pos x="806" y="593"/>
                </a:cxn>
                <a:cxn ang="0">
                  <a:pos x="795" y="621"/>
                </a:cxn>
                <a:cxn ang="0">
                  <a:pos x="780" y="652"/>
                </a:cxn>
                <a:cxn ang="0">
                  <a:pos x="683" y="599"/>
                </a:cxn>
                <a:cxn ang="0">
                  <a:pos x="609" y="585"/>
                </a:cxn>
                <a:cxn ang="0">
                  <a:pos x="549" y="536"/>
                </a:cxn>
                <a:cxn ang="0">
                  <a:pos x="494" y="545"/>
                </a:cxn>
                <a:cxn ang="0">
                  <a:pos x="445" y="546"/>
                </a:cxn>
                <a:cxn ang="0">
                  <a:pos x="449" y="595"/>
                </a:cxn>
                <a:cxn ang="0">
                  <a:pos x="370" y="642"/>
                </a:cxn>
                <a:cxn ang="0">
                  <a:pos x="362" y="599"/>
                </a:cxn>
                <a:cxn ang="0">
                  <a:pos x="409" y="533"/>
                </a:cxn>
                <a:cxn ang="0">
                  <a:pos x="364" y="540"/>
                </a:cxn>
                <a:cxn ang="0">
                  <a:pos x="301" y="619"/>
                </a:cxn>
                <a:cxn ang="0">
                  <a:pos x="290" y="686"/>
                </a:cxn>
                <a:cxn ang="0">
                  <a:pos x="221" y="728"/>
                </a:cxn>
                <a:cxn ang="0">
                  <a:pos x="160" y="771"/>
                </a:cxn>
                <a:cxn ang="0">
                  <a:pos x="98" y="797"/>
                </a:cxn>
                <a:cxn ang="0">
                  <a:pos x="0" y="834"/>
                </a:cxn>
                <a:cxn ang="0">
                  <a:pos x="74" y="789"/>
                </a:cxn>
                <a:cxn ang="0">
                  <a:pos x="146" y="743"/>
                </a:cxn>
                <a:cxn ang="0">
                  <a:pos x="192" y="645"/>
                </a:cxn>
                <a:cxn ang="0">
                  <a:pos x="165" y="657"/>
                </a:cxn>
                <a:cxn ang="0">
                  <a:pos x="87" y="642"/>
                </a:cxn>
                <a:cxn ang="0">
                  <a:pos x="81" y="564"/>
                </a:cxn>
                <a:cxn ang="0">
                  <a:pos x="64" y="572"/>
                </a:cxn>
                <a:cxn ang="0">
                  <a:pos x="28" y="515"/>
                </a:cxn>
                <a:cxn ang="0">
                  <a:pos x="6" y="494"/>
                </a:cxn>
                <a:cxn ang="0">
                  <a:pos x="53" y="411"/>
                </a:cxn>
                <a:cxn ang="0">
                  <a:pos x="114" y="385"/>
                </a:cxn>
                <a:cxn ang="0">
                  <a:pos x="145" y="333"/>
                </a:cxn>
                <a:cxn ang="0">
                  <a:pos x="99" y="330"/>
                </a:cxn>
                <a:cxn ang="0">
                  <a:pos x="48" y="281"/>
                </a:cxn>
                <a:cxn ang="0">
                  <a:pos x="35" y="242"/>
                </a:cxn>
                <a:cxn ang="0">
                  <a:pos x="109" y="220"/>
                </a:cxn>
                <a:cxn ang="0">
                  <a:pos x="156" y="244"/>
                </a:cxn>
                <a:cxn ang="0">
                  <a:pos x="171" y="241"/>
                </a:cxn>
                <a:cxn ang="0">
                  <a:pos x="165" y="208"/>
                </a:cxn>
                <a:cxn ang="0">
                  <a:pos x="93" y="136"/>
                </a:cxn>
                <a:cxn ang="0">
                  <a:pos x="138" y="100"/>
                </a:cxn>
                <a:cxn ang="0">
                  <a:pos x="203" y="40"/>
                </a:cxn>
                <a:cxn ang="0">
                  <a:pos x="261" y="18"/>
                </a:cxn>
                <a:cxn ang="0">
                  <a:pos x="326" y="39"/>
                </a:cxn>
                <a:cxn ang="0">
                  <a:pos x="400" y="53"/>
                </a:cxn>
                <a:cxn ang="0">
                  <a:pos x="466" y="55"/>
                </a:cxn>
                <a:cxn ang="0">
                  <a:pos x="562" y="71"/>
                </a:cxn>
              </a:cxnLst>
              <a:rect l="0" t="0" r="r" b="b"/>
              <a:pathLst>
                <a:path w="1000" h="835">
                  <a:moveTo>
                    <a:pt x="574" y="75"/>
                  </a:moveTo>
                  <a:lnTo>
                    <a:pt x="648" y="559"/>
                  </a:lnTo>
                  <a:lnTo>
                    <a:pt x="662" y="558"/>
                  </a:lnTo>
                  <a:lnTo>
                    <a:pt x="681" y="554"/>
                  </a:lnTo>
                  <a:lnTo>
                    <a:pt x="701" y="565"/>
                  </a:lnTo>
                  <a:lnTo>
                    <a:pt x="716" y="581"/>
                  </a:lnTo>
                  <a:lnTo>
                    <a:pt x="733" y="588"/>
                  </a:lnTo>
                  <a:lnTo>
                    <a:pt x="745" y="606"/>
                  </a:lnTo>
                  <a:lnTo>
                    <a:pt x="764" y="600"/>
                  </a:lnTo>
                  <a:lnTo>
                    <a:pt x="776" y="588"/>
                  </a:lnTo>
                  <a:lnTo>
                    <a:pt x="774" y="574"/>
                  </a:lnTo>
                  <a:lnTo>
                    <a:pt x="793" y="562"/>
                  </a:lnTo>
                  <a:lnTo>
                    <a:pt x="806" y="566"/>
                  </a:lnTo>
                  <a:lnTo>
                    <a:pt x="814" y="583"/>
                  </a:lnTo>
                  <a:lnTo>
                    <a:pt x="858" y="615"/>
                  </a:lnTo>
                  <a:lnTo>
                    <a:pt x="903" y="657"/>
                  </a:lnTo>
                  <a:lnTo>
                    <a:pt x="915" y="682"/>
                  </a:lnTo>
                  <a:lnTo>
                    <a:pt x="946" y="699"/>
                  </a:lnTo>
                  <a:lnTo>
                    <a:pt x="974" y="709"/>
                  </a:lnTo>
                  <a:lnTo>
                    <a:pt x="992" y="712"/>
                  </a:lnTo>
                  <a:lnTo>
                    <a:pt x="990" y="727"/>
                  </a:lnTo>
                  <a:lnTo>
                    <a:pt x="999" y="742"/>
                  </a:lnTo>
                  <a:lnTo>
                    <a:pt x="998" y="770"/>
                  </a:lnTo>
                  <a:lnTo>
                    <a:pt x="987" y="789"/>
                  </a:lnTo>
                  <a:lnTo>
                    <a:pt x="979" y="786"/>
                  </a:lnTo>
                  <a:lnTo>
                    <a:pt x="978" y="757"/>
                  </a:lnTo>
                  <a:lnTo>
                    <a:pt x="971" y="732"/>
                  </a:lnTo>
                  <a:lnTo>
                    <a:pt x="958" y="729"/>
                  </a:lnTo>
                  <a:lnTo>
                    <a:pt x="946" y="738"/>
                  </a:lnTo>
                  <a:lnTo>
                    <a:pt x="942" y="751"/>
                  </a:lnTo>
                  <a:lnTo>
                    <a:pt x="930" y="751"/>
                  </a:lnTo>
                  <a:lnTo>
                    <a:pt x="931" y="731"/>
                  </a:lnTo>
                  <a:lnTo>
                    <a:pt x="918" y="709"/>
                  </a:lnTo>
                  <a:lnTo>
                    <a:pt x="895" y="689"/>
                  </a:lnTo>
                  <a:lnTo>
                    <a:pt x="886" y="670"/>
                  </a:lnTo>
                  <a:lnTo>
                    <a:pt x="873" y="664"/>
                  </a:lnTo>
                  <a:lnTo>
                    <a:pt x="861" y="643"/>
                  </a:lnTo>
                  <a:lnTo>
                    <a:pt x="839" y="626"/>
                  </a:lnTo>
                  <a:lnTo>
                    <a:pt x="817" y="616"/>
                  </a:lnTo>
                  <a:lnTo>
                    <a:pt x="806" y="593"/>
                  </a:lnTo>
                  <a:lnTo>
                    <a:pt x="798" y="599"/>
                  </a:lnTo>
                  <a:lnTo>
                    <a:pt x="817" y="634"/>
                  </a:lnTo>
                  <a:lnTo>
                    <a:pt x="814" y="647"/>
                  </a:lnTo>
                  <a:lnTo>
                    <a:pt x="798" y="634"/>
                  </a:lnTo>
                  <a:lnTo>
                    <a:pt x="795" y="621"/>
                  </a:lnTo>
                  <a:lnTo>
                    <a:pt x="779" y="613"/>
                  </a:lnTo>
                  <a:lnTo>
                    <a:pt x="764" y="615"/>
                  </a:lnTo>
                  <a:lnTo>
                    <a:pt x="785" y="631"/>
                  </a:lnTo>
                  <a:lnTo>
                    <a:pt x="795" y="645"/>
                  </a:lnTo>
                  <a:lnTo>
                    <a:pt x="780" y="652"/>
                  </a:lnTo>
                  <a:lnTo>
                    <a:pt x="752" y="639"/>
                  </a:lnTo>
                  <a:lnTo>
                    <a:pt x="728" y="621"/>
                  </a:lnTo>
                  <a:lnTo>
                    <a:pt x="721" y="611"/>
                  </a:lnTo>
                  <a:lnTo>
                    <a:pt x="704" y="611"/>
                  </a:lnTo>
                  <a:lnTo>
                    <a:pt x="683" y="599"/>
                  </a:lnTo>
                  <a:lnTo>
                    <a:pt x="691" y="580"/>
                  </a:lnTo>
                  <a:lnTo>
                    <a:pt x="671" y="587"/>
                  </a:lnTo>
                  <a:lnTo>
                    <a:pt x="646" y="590"/>
                  </a:lnTo>
                  <a:lnTo>
                    <a:pt x="638" y="581"/>
                  </a:lnTo>
                  <a:lnTo>
                    <a:pt x="609" y="585"/>
                  </a:lnTo>
                  <a:lnTo>
                    <a:pt x="584" y="584"/>
                  </a:lnTo>
                  <a:lnTo>
                    <a:pt x="567" y="588"/>
                  </a:lnTo>
                  <a:lnTo>
                    <a:pt x="551" y="577"/>
                  </a:lnTo>
                  <a:lnTo>
                    <a:pt x="554" y="552"/>
                  </a:lnTo>
                  <a:lnTo>
                    <a:pt x="549" y="536"/>
                  </a:lnTo>
                  <a:lnTo>
                    <a:pt x="537" y="563"/>
                  </a:lnTo>
                  <a:lnTo>
                    <a:pt x="523" y="571"/>
                  </a:lnTo>
                  <a:lnTo>
                    <a:pt x="518" y="562"/>
                  </a:lnTo>
                  <a:lnTo>
                    <a:pt x="499" y="557"/>
                  </a:lnTo>
                  <a:lnTo>
                    <a:pt x="494" y="545"/>
                  </a:lnTo>
                  <a:lnTo>
                    <a:pt x="502" y="534"/>
                  </a:lnTo>
                  <a:lnTo>
                    <a:pt x="488" y="534"/>
                  </a:lnTo>
                  <a:lnTo>
                    <a:pt x="470" y="548"/>
                  </a:lnTo>
                  <a:lnTo>
                    <a:pt x="457" y="540"/>
                  </a:lnTo>
                  <a:lnTo>
                    <a:pt x="445" y="546"/>
                  </a:lnTo>
                  <a:lnTo>
                    <a:pt x="456" y="564"/>
                  </a:lnTo>
                  <a:lnTo>
                    <a:pt x="472" y="570"/>
                  </a:lnTo>
                  <a:lnTo>
                    <a:pt x="471" y="583"/>
                  </a:lnTo>
                  <a:lnTo>
                    <a:pt x="455" y="580"/>
                  </a:lnTo>
                  <a:lnTo>
                    <a:pt x="449" y="595"/>
                  </a:lnTo>
                  <a:lnTo>
                    <a:pt x="435" y="602"/>
                  </a:lnTo>
                  <a:lnTo>
                    <a:pt x="427" y="597"/>
                  </a:lnTo>
                  <a:lnTo>
                    <a:pt x="417" y="612"/>
                  </a:lnTo>
                  <a:lnTo>
                    <a:pt x="394" y="630"/>
                  </a:lnTo>
                  <a:lnTo>
                    <a:pt x="370" y="642"/>
                  </a:lnTo>
                  <a:lnTo>
                    <a:pt x="354" y="633"/>
                  </a:lnTo>
                  <a:lnTo>
                    <a:pt x="370" y="625"/>
                  </a:lnTo>
                  <a:lnTo>
                    <a:pt x="386" y="601"/>
                  </a:lnTo>
                  <a:lnTo>
                    <a:pt x="369" y="610"/>
                  </a:lnTo>
                  <a:lnTo>
                    <a:pt x="362" y="599"/>
                  </a:lnTo>
                  <a:lnTo>
                    <a:pt x="380" y="574"/>
                  </a:lnTo>
                  <a:lnTo>
                    <a:pt x="389" y="552"/>
                  </a:lnTo>
                  <a:lnTo>
                    <a:pt x="406" y="548"/>
                  </a:lnTo>
                  <a:lnTo>
                    <a:pt x="417" y="537"/>
                  </a:lnTo>
                  <a:lnTo>
                    <a:pt x="409" y="533"/>
                  </a:lnTo>
                  <a:lnTo>
                    <a:pt x="411" y="521"/>
                  </a:lnTo>
                  <a:lnTo>
                    <a:pt x="397" y="531"/>
                  </a:lnTo>
                  <a:lnTo>
                    <a:pt x="395" y="514"/>
                  </a:lnTo>
                  <a:lnTo>
                    <a:pt x="383" y="531"/>
                  </a:lnTo>
                  <a:lnTo>
                    <a:pt x="364" y="540"/>
                  </a:lnTo>
                  <a:lnTo>
                    <a:pt x="361" y="556"/>
                  </a:lnTo>
                  <a:lnTo>
                    <a:pt x="339" y="575"/>
                  </a:lnTo>
                  <a:lnTo>
                    <a:pt x="336" y="589"/>
                  </a:lnTo>
                  <a:lnTo>
                    <a:pt x="322" y="605"/>
                  </a:lnTo>
                  <a:lnTo>
                    <a:pt x="301" y="619"/>
                  </a:lnTo>
                  <a:lnTo>
                    <a:pt x="291" y="635"/>
                  </a:lnTo>
                  <a:lnTo>
                    <a:pt x="304" y="644"/>
                  </a:lnTo>
                  <a:lnTo>
                    <a:pt x="309" y="658"/>
                  </a:lnTo>
                  <a:lnTo>
                    <a:pt x="296" y="669"/>
                  </a:lnTo>
                  <a:lnTo>
                    <a:pt x="290" y="686"/>
                  </a:lnTo>
                  <a:lnTo>
                    <a:pt x="270" y="695"/>
                  </a:lnTo>
                  <a:lnTo>
                    <a:pt x="258" y="708"/>
                  </a:lnTo>
                  <a:lnTo>
                    <a:pt x="242" y="710"/>
                  </a:lnTo>
                  <a:lnTo>
                    <a:pt x="236" y="721"/>
                  </a:lnTo>
                  <a:lnTo>
                    <a:pt x="221" y="728"/>
                  </a:lnTo>
                  <a:lnTo>
                    <a:pt x="222" y="735"/>
                  </a:lnTo>
                  <a:lnTo>
                    <a:pt x="205" y="749"/>
                  </a:lnTo>
                  <a:lnTo>
                    <a:pt x="189" y="751"/>
                  </a:lnTo>
                  <a:lnTo>
                    <a:pt x="177" y="764"/>
                  </a:lnTo>
                  <a:lnTo>
                    <a:pt x="160" y="771"/>
                  </a:lnTo>
                  <a:lnTo>
                    <a:pt x="163" y="783"/>
                  </a:lnTo>
                  <a:lnTo>
                    <a:pt x="135" y="795"/>
                  </a:lnTo>
                  <a:lnTo>
                    <a:pt x="118" y="808"/>
                  </a:lnTo>
                  <a:lnTo>
                    <a:pt x="113" y="795"/>
                  </a:lnTo>
                  <a:lnTo>
                    <a:pt x="98" y="797"/>
                  </a:lnTo>
                  <a:lnTo>
                    <a:pt x="87" y="808"/>
                  </a:lnTo>
                  <a:lnTo>
                    <a:pt x="65" y="807"/>
                  </a:lnTo>
                  <a:lnTo>
                    <a:pt x="39" y="818"/>
                  </a:lnTo>
                  <a:lnTo>
                    <a:pt x="9" y="825"/>
                  </a:lnTo>
                  <a:lnTo>
                    <a:pt x="0" y="834"/>
                  </a:lnTo>
                  <a:lnTo>
                    <a:pt x="3" y="814"/>
                  </a:lnTo>
                  <a:lnTo>
                    <a:pt x="25" y="803"/>
                  </a:lnTo>
                  <a:lnTo>
                    <a:pt x="55" y="777"/>
                  </a:lnTo>
                  <a:lnTo>
                    <a:pt x="75" y="771"/>
                  </a:lnTo>
                  <a:lnTo>
                    <a:pt x="74" y="789"/>
                  </a:lnTo>
                  <a:lnTo>
                    <a:pt x="82" y="797"/>
                  </a:lnTo>
                  <a:lnTo>
                    <a:pt x="97" y="790"/>
                  </a:lnTo>
                  <a:lnTo>
                    <a:pt x="89" y="779"/>
                  </a:lnTo>
                  <a:lnTo>
                    <a:pt x="111" y="757"/>
                  </a:lnTo>
                  <a:lnTo>
                    <a:pt x="146" y="743"/>
                  </a:lnTo>
                  <a:lnTo>
                    <a:pt x="168" y="721"/>
                  </a:lnTo>
                  <a:lnTo>
                    <a:pt x="185" y="711"/>
                  </a:lnTo>
                  <a:lnTo>
                    <a:pt x="188" y="687"/>
                  </a:lnTo>
                  <a:lnTo>
                    <a:pt x="203" y="652"/>
                  </a:lnTo>
                  <a:lnTo>
                    <a:pt x="192" y="645"/>
                  </a:lnTo>
                  <a:lnTo>
                    <a:pt x="181" y="655"/>
                  </a:lnTo>
                  <a:lnTo>
                    <a:pt x="168" y="649"/>
                  </a:lnTo>
                  <a:lnTo>
                    <a:pt x="169" y="632"/>
                  </a:lnTo>
                  <a:lnTo>
                    <a:pt x="160" y="647"/>
                  </a:lnTo>
                  <a:lnTo>
                    <a:pt x="165" y="657"/>
                  </a:lnTo>
                  <a:lnTo>
                    <a:pt x="153" y="667"/>
                  </a:lnTo>
                  <a:lnTo>
                    <a:pt x="142" y="648"/>
                  </a:lnTo>
                  <a:lnTo>
                    <a:pt x="118" y="631"/>
                  </a:lnTo>
                  <a:lnTo>
                    <a:pt x="101" y="627"/>
                  </a:lnTo>
                  <a:lnTo>
                    <a:pt x="87" y="642"/>
                  </a:lnTo>
                  <a:lnTo>
                    <a:pt x="69" y="637"/>
                  </a:lnTo>
                  <a:lnTo>
                    <a:pt x="77" y="622"/>
                  </a:lnTo>
                  <a:lnTo>
                    <a:pt x="78" y="598"/>
                  </a:lnTo>
                  <a:lnTo>
                    <a:pt x="86" y="581"/>
                  </a:lnTo>
                  <a:lnTo>
                    <a:pt x="81" y="564"/>
                  </a:lnTo>
                  <a:lnTo>
                    <a:pt x="83" y="547"/>
                  </a:lnTo>
                  <a:lnTo>
                    <a:pt x="102" y="529"/>
                  </a:lnTo>
                  <a:lnTo>
                    <a:pt x="91" y="529"/>
                  </a:lnTo>
                  <a:lnTo>
                    <a:pt x="78" y="555"/>
                  </a:lnTo>
                  <a:lnTo>
                    <a:pt x="64" y="572"/>
                  </a:lnTo>
                  <a:lnTo>
                    <a:pt x="48" y="572"/>
                  </a:lnTo>
                  <a:lnTo>
                    <a:pt x="28" y="552"/>
                  </a:lnTo>
                  <a:lnTo>
                    <a:pt x="10" y="526"/>
                  </a:lnTo>
                  <a:lnTo>
                    <a:pt x="14" y="514"/>
                  </a:lnTo>
                  <a:lnTo>
                    <a:pt x="28" y="515"/>
                  </a:lnTo>
                  <a:lnTo>
                    <a:pt x="44" y="526"/>
                  </a:lnTo>
                  <a:lnTo>
                    <a:pt x="55" y="517"/>
                  </a:lnTo>
                  <a:lnTo>
                    <a:pt x="34" y="509"/>
                  </a:lnTo>
                  <a:lnTo>
                    <a:pt x="18" y="492"/>
                  </a:lnTo>
                  <a:lnTo>
                    <a:pt x="6" y="494"/>
                  </a:lnTo>
                  <a:lnTo>
                    <a:pt x="1" y="463"/>
                  </a:lnTo>
                  <a:lnTo>
                    <a:pt x="13" y="446"/>
                  </a:lnTo>
                  <a:lnTo>
                    <a:pt x="38" y="424"/>
                  </a:lnTo>
                  <a:lnTo>
                    <a:pt x="61" y="414"/>
                  </a:lnTo>
                  <a:lnTo>
                    <a:pt x="53" y="411"/>
                  </a:lnTo>
                  <a:lnTo>
                    <a:pt x="57" y="397"/>
                  </a:lnTo>
                  <a:lnTo>
                    <a:pt x="70" y="394"/>
                  </a:lnTo>
                  <a:lnTo>
                    <a:pt x="81" y="404"/>
                  </a:lnTo>
                  <a:lnTo>
                    <a:pt x="99" y="402"/>
                  </a:lnTo>
                  <a:lnTo>
                    <a:pt x="114" y="385"/>
                  </a:lnTo>
                  <a:lnTo>
                    <a:pt x="131" y="389"/>
                  </a:lnTo>
                  <a:lnTo>
                    <a:pt x="149" y="386"/>
                  </a:lnTo>
                  <a:lnTo>
                    <a:pt x="155" y="376"/>
                  </a:lnTo>
                  <a:lnTo>
                    <a:pt x="142" y="350"/>
                  </a:lnTo>
                  <a:lnTo>
                    <a:pt x="145" y="333"/>
                  </a:lnTo>
                  <a:lnTo>
                    <a:pt x="158" y="330"/>
                  </a:lnTo>
                  <a:lnTo>
                    <a:pt x="153" y="318"/>
                  </a:lnTo>
                  <a:lnTo>
                    <a:pt x="139" y="322"/>
                  </a:lnTo>
                  <a:lnTo>
                    <a:pt x="117" y="339"/>
                  </a:lnTo>
                  <a:lnTo>
                    <a:pt x="99" y="330"/>
                  </a:lnTo>
                  <a:lnTo>
                    <a:pt x="71" y="322"/>
                  </a:lnTo>
                  <a:lnTo>
                    <a:pt x="56" y="324"/>
                  </a:lnTo>
                  <a:lnTo>
                    <a:pt x="43" y="310"/>
                  </a:lnTo>
                  <a:lnTo>
                    <a:pt x="35" y="293"/>
                  </a:lnTo>
                  <a:lnTo>
                    <a:pt x="48" y="281"/>
                  </a:lnTo>
                  <a:lnTo>
                    <a:pt x="46" y="270"/>
                  </a:lnTo>
                  <a:lnTo>
                    <a:pt x="29" y="262"/>
                  </a:lnTo>
                  <a:lnTo>
                    <a:pt x="16" y="249"/>
                  </a:lnTo>
                  <a:lnTo>
                    <a:pt x="19" y="241"/>
                  </a:lnTo>
                  <a:lnTo>
                    <a:pt x="35" y="242"/>
                  </a:lnTo>
                  <a:lnTo>
                    <a:pt x="47" y="230"/>
                  </a:lnTo>
                  <a:lnTo>
                    <a:pt x="63" y="236"/>
                  </a:lnTo>
                  <a:lnTo>
                    <a:pt x="77" y="225"/>
                  </a:lnTo>
                  <a:lnTo>
                    <a:pt x="97" y="218"/>
                  </a:lnTo>
                  <a:lnTo>
                    <a:pt x="109" y="220"/>
                  </a:lnTo>
                  <a:lnTo>
                    <a:pt x="104" y="236"/>
                  </a:lnTo>
                  <a:lnTo>
                    <a:pt x="110" y="245"/>
                  </a:lnTo>
                  <a:lnTo>
                    <a:pt x="129" y="245"/>
                  </a:lnTo>
                  <a:lnTo>
                    <a:pt x="147" y="253"/>
                  </a:lnTo>
                  <a:lnTo>
                    <a:pt x="156" y="244"/>
                  </a:lnTo>
                  <a:lnTo>
                    <a:pt x="143" y="233"/>
                  </a:lnTo>
                  <a:lnTo>
                    <a:pt x="136" y="216"/>
                  </a:lnTo>
                  <a:lnTo>
                    <a:pt x="142" y="210"/>
                  </a:lnTo>
                  <a:lnTo>
                    <a:pt x="156" y="229"/>
                  </a:lnTo>
                  <a:lnTo>
                    <a:pt x="171" y="241"/>
                  </a:lnTo>
                  <a:lnTo>
                    <a:pt x="190" y="245"/>
                  </a:lnTo>
                  <a:lnTo>
                    <a:pt x="199" y="233"/>
                  </a:lnTo>
                  <a:lnTo>
                    <a:pt x="178" y="230"/>
                  </a:lnTo>
                  <a:lnTo>
                    <a:pt x="162" y="219"/>
                  </a:lnTo>
                  <a:lnTo>
                    <a:pt x="165" y="208"/>
                  </a:lnTo>
                  <a:lnTo>
                    <a:pt x="155" y="197"/>
                  </a:lnTo>
                  <a:lnTo>
                    <a:pt x="131" y="195"/>
                  </a:lnTo>
                  <a:lnTo>
                    <a:pt x="112" y="185"/>
                  </a:lnTo>
                  <a:lnTo>
                    <a:pt x="113" y="169"/>
                  </a:lnTo>
                  <a:lnTo>
                    <a:pt x="93" y="136"/>
                  </a:lnTo>
                  <a:lnTo>
                    <a:pt x="86" y="106"/>
                  </a:lnTo>
                  <a:lnTo>
                    <a:pt x="91" y="94"/>
                  </a:lnTo>
                  <a:lnTo>
                    <a:pt x="108" y="96"/>
                  </a:lnTo>
                  <a:lnTo>
                    <a:pt x="123" y="103"/>
                  </a:lnTo>
                  <a:lnTo>
                    <a:pt x="138" y="100"/>
                  </a:lnTo>
                  <a:lnTo>
                    <a:pt x="153" y="81"/>
                  </a:lnTo>
                  <a:lnTo>
                    <a:pt x="165" y="76"/>
                  </a:lnTo>
                  <a:lnTo>
                    <a:pt x="167" y="61"/>
                  </a:lnTo>
                  <a:lnTo>
                    <a:pt x="188" y="37"/>
                  </a:lnTo>
                  <a:lnTo>
                    <a:pt x="203" y="40"/>
                  </a:lnTo>
                  <a:lnTo>
                    <a:pt x="220" y="33"/>
                  </a:lnTo>
                  <a:lnTo>
                    <a:pt x="229" y="42"/>
                  </a:lnTo>
                  <a:lnTo>
                    <a:pt x="229" y="23"/>
                  </a:lnTo>
                  <a:lnTo>
                    <a:pt x="246" y="12"/>
                  </a:lnTo>
                  <a:lnTo>
                    <a:pt x="261" y="18"/>
                  </a:lnTo>
                  <a:lnTo>
                    <a:pt x="281" y="0"/>
                  </a:lnTo>
                  <a:lnTo>
                    <a:pt x="300" y="2"/>
                  </a:lnTo>
                  <a:lnTo>
                    <a:pt x="322" y="8"/>
                  </a:lnTo>
                  <a:lnTo>
                    <a:pt x="319" y="23"/>
                  </a:lnTo>
                  <a:lnTo>
                    <a:pt x="326" y="39"/>
                  </a:lnTo>
                  <a:lnTo>
                    <a:pt x="344" y="37"/>
                  </a:lnTo>
                  <a:lnTo>
                    <a:pt x="335" y="23"/>
                  </a:lnTo>
                  <a:lnTo>
                    <a:pt x="353" y="24"/>
                  </a:lnTo>
                  <a:lnTo>
                    <a:pt x="374" y="40"/>
                  </a:lnTo>
                  <a:lnTo>
                    <a:pt x="400" y="53"/>
                  </a:lnTo>
                  <a:lnTo>
                    <a:pt x="406" y="39"/>
                  </a:lnTo>
                  <a:lnTo>
                    <a:pt x="427" y="41"/>
                  </a:lnTo>
                  <a:lnTo>
                    <a:pt x="434" y="55"/>
                  </a:lnTo>
                  <a:lnTo>
                    <a:pt x="447" y="61"/>
                  </a:lnTo>
                  <a:lnTo>
                    <a:pt x="466" y="55"/>
                  </a:lnTo>
                  <a:lnTo>
                    <a:pt x="487" y="65"/>
                  </a:lnTo>
                  <a:lnTo>
                    <a:pt x="507" y="64"/>
                  </a:lnTo>
                  <a:lnTo>
                    <a:pt x="520" y="54"/>
                  </a:lnTo>
                  <a:lnTo>
                    <a:pt x="536" y="54"/>
                  </a:lnTo>
                  <a:lnTo>
                    <a:pt x="562" y="71"/>
                  </a:lnTo>
                  <a:lnTo>
                    <a:pt x="574" y="75"/>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1" name="Freeform 5"/>
            <p:cNvSpPr>
              <a:spLocks/>
            </p:cNvSpPr>
            <p:nvPr/>
          </p:nvSpPr>
          <p:spPr bwMode="auto">
            <a:xfrm>
              <a:off x="1551" y="1772"/>
              <a:ext cx="34" cy="57"/>
            </a:xfrm>
            <a:custGeom>
              <a:avLst/>
              <a:gdLst/>
              <a:ahLst/>
              <a:cxnLst>
                <a:cxn ang="0">
                  <a:pos x="9" y="0"/>
                </a:cxn>
                <a:cxn ang="0">
                  <a:pos x="21" y="9"/>
                </a:cxn>
                <a:cxn ang="0">
                  <a:pos x="31" y="32"/>
                </a:cxn>
                <a:cxn ang="0">
                  <a:pos x="33" y="56"/>
                </a:cxn>
                <a:cxn ang="0">
                  <a:pos x="15" y="40"/>
                </a:cxn>
                <a:cxn ang="0">
                  <a:pos x="3" y="22"/>
                </a:cxn>
                <a:cxn ang="0">
                  <a:pos x="0" y="3"/>
                </a:cxn>
                <a:cxn ang="0">
                  <a:pos x="9" y="0"/>
                </a:cxn>
              </a:cxnLst>
              <a:rect l="0" t="0" r="r" b="b"/>
              <a:pathLst>
                <a:path w="34" h="57">
                  <a:moveTo>
                    <a:pt x="9" y="0"/>
                  </a:moveTo>
                  <a:lnTo>
                    <a:pt x="21" y="9"/>
                  </a:lnTo>
                  <a:lnTo>
                    <a:pt x="31" y="32"/>
                  </a:lnTo>
                  <a:lnTo>
                    <a:pt x="33" y="56"/>
                  </a:lnTo>
                  <a:lnTo>
                    <a:pt x="15" y="40"/>
                  </a:lnTo>
                  <a:lnTo>
                    <a:pt x="3" y="22"/>
                  </a:lnTo>
                  <a:lnTo>
                    <a:pt x="0" y="3"/>
                  </a:lnTo>
                  <a:lnTo>
                    <a:pt x="9"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2" name="Freeform 6"/>
            <p:cNvSpPr>
              <a:spLocks/>
            </p:cNvSpPr>
            <p:nvPr/>
          </p:nvSpPr>
          <p:spPr bwMode="auto">
            <a:xfrm>
              <a:off x="998" y="1786"/>
              <a:ext cx="72" cy="65"/>
            </a:xfrm>
            <a:custGeom>
              <a:avLst/>
              <a:gdLst/>
              <a:ahLst/>
              <a:cxnLst>
                <a:cxn ang="0">
                  <a:pos x="51" y="3"/>
                </a:cxn>
                <a:cxn ang="0">
                  <a:pos x="64" y="2"/>
                </a:cxn>
                <a:cxn ang="0">
                  <a:pos x="71" y="18"/>
                </a:cxn>
                <a:cxn ang="0">
                  <a:pos x="65" y="33"/>
                </a:cxn>
                <a:cxn ang="0">
                  <a:pos x="52" y="35"/>
                </a:cxn>
                <a:cxn ang="0">
                  <a:pos x="41" y="51"/>
                </a:cxn>
                <a:cxn ang="0">
                  <a:pos x="30" y="47"/>
                </a:cxn>
                <a:cxn ang="0">
                  <a:pos x="19" y="64"/>
                </a:cxn>
                <a:cxn ang="0">
                  <a:pos x="11" y="62"/>
                </a:cxn>
                <a:cxn ang="0">
                  <a:pos x="15" y="48"/>
                </a:cxn>
                <a:cxn ang="0">
                  <a:pos x="1" y="51"/>
                </a:cxn>
                <a:cxn ang="0">
                  <a:pos x="0" y="31"/>
                </a:cxn>
                <a:cxn ang="0">
                  <a:pos x="10" y="17"/>
                </a:cxn>
                <a:cxn ang="0">
                  <a:pos x="19" y="32"/>
                </a:cxn>
                <a:cxn ang="0">
                  <a:pos x="33" y="12"/>
                </a:cxn>
                <a:cxn ang="0">
                  <a:pos x="48" y="0"/>
                </a:cxn>
                <a:cxn ang="0">
                  <a:pos x="57" y="6"/>
                </a:cxn>
                <a:cxn ang="0">
                  <a:pos x="51" y="3"/>
                </a:cxn>
              </a:cxnLst>
              <a:rect l="0" t="0" r="r" b="b"/>
              <a:pathLst>
                <a:path w="72" h="65">
                  <a:moveTo>
                    <a:pt x="51" y="3"/>
                  </a:moveTo>
                  <a:lnTo>
                    <a:pt x="64" y="2"/>
                  </a:lnTo>
                  <a:lnTo>
                    <a:pt x="71" y="18"/>
                  </a:lnTo>
                  <a:lnTo>
                    <a:pt x="65" y="33"/>
                  </a:lnTo>
                  <a:lnTo>
                    <a:pt x="52" y="35"/>
                  </a:lnTo>
                  <a:lnTo>
                    <a:pt x="41" y="51"/>
                  </a:lnTo>
                  <a:lnTo>
                    <a:pt x="30" y="47"/>
                  </a:lnTo>
                  <a:lnTo>
                    <a:pt x="19" y="64"/>
                  </a:lnTo>
                  <a:lnTo>
                    <a:pt x="11" y="62"/>
                  </a:lnTo>
                  <a:lnTo>
                    <a:pt x="15" y="48"/>
                  </a:lnTo>
                  <a:lnTo>
                    <a:pt x="1" y="51"/>
                  </a:lnTo>
                  <a:lnTo>
                    <a:pt x="0" y="31"/>
                  </a:lnTo>
                  <a:lnTo>
                    <a:pt x="10" y="17"/>
                  </a:lnTo>
                  <a:lnTo>
                    <a:pt x="19" y="32"/>
                  </a:lnTo>
                  <a:lnTo>
                    <a:pt x="33" y="12"/>
                  </a:lnTo>
                  <a:lnTo>
                    <a:pt x="48" y="0"/>
                  </a:lnTo>
                  <a:lnTo>
                    <a:pt x="57" y="6"/>
                  </a:lnTo>
                  <a:lnTo>
                    <a:pt x="51" y="3"/>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3" name="Freeform 7"/>
            <p:cNvSpPr>
              <a:spLocks/>
            </p:cNvSpPr>
            <p:nvPr/>
          </p:nvSpPr>
          <p:spPr bwMode="auto">
            <a:xfrm>
              <a:off x="674" y="1898"/>
              <a:ext cx="51" cy="39"/>
            </a:xfrm>
            <a:custGeom>
              <a:avLst/>
              <a:gdLst/>
              <a:ahLst/>
              <a:cxnLst>
                <a:cxn ang="0">
                  <a:pos x="39" y="0"/>
                </a:cxn>
                <a:cxn ang="0">
                  <a:pos x="50" y="8"/>
                </a:cxn>
                <a:cxn ang="0">
                  <a:pos x="50" y="30"/>
                </a:cxn>
                <a:cxn ang="0">
                  <a:pos x="39" y="32"/>
                </a:cxn>
                <a:cxn ang="0">
                  <a:pos x="27" y="27"/>
                </a:cxn>
                <a:cxn ang="0">
                  <a:pos x="19" y="38"/>
                </a:cxn>
                <a:cxn ang="0">
                  <a:pos x="3" y="38"/>
                </a:cxn>
                <a:cxn ang="0">
                  <a:pos x="0" y="25"/>
                </a:cxn>
                <a:cxn ang="0">
                  <a:pos x="10" y="19"/>
                </a:cxn>
                <a:cxn ang="0">
                  <a:pos x="16" y="8"/>
                </a:cxn>
                <a:cxn ang="0">
                  <a:pos x="30" y="11"/>
                </a:cxn>
                <a:cxn ang="0">
                  <a:pos x="39" y="0"/>
                </a:cxn>
              </a:cxnLst>
              <a:rect l="0" t="0" r="r" b="b"/>
              <a:pathLst>
                <a:path w="51" h="39">
                  <a:moveTo>
                    <a:pt x="39" y="0"/>
                  </a:moveTo>
                  <a:lnTo>
                    <a:pt x="50" y="8"/>
                  </a:lnTo>
                  <a:lnTo>
                    <a:pt x="50" y="30"/>
                  </a:lnTo>
                  <a:lnTo>
                    <a:pt x="39" y="32"/>
                  </a:lnTo>
                  <a:lnTo>
                    <a:pt x="27" y="27"/>
                  </a:lnTo>
                  <a:lnTo>
                    <a:pt x="19" y="38"/>
                  </a:lnTo>
                  <a:lnTo>
                    <a:pt x="3" y="38"/>
                  </a:lnTo>
                  <a:lnTo>
                    <a:pt x="0" y="25"/>
                  </a:lnTo>
                  <a:lnTo>
                    <a:pt x="10" y="19"/>
                  </a:lnTo>
                  <a:lnTo>
                    <a:pt x="16" y="8"/>
                  </a:lnTo>
                  <a:lnTo>
                    <a:pt x="30" y="11"/>
                  </a:lnTo>
                  <a:lnTo>
                    <a:pt x="39"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4" name="Freeform 8"/>
            <p:cNvSpPr>
              <a:spLocks/>
            </p:cNvSpPr>
            <p:nvPr/>
          </p:nvSpPr>
          <p:spPr bwMode="auto">
            <a:xfrm>
              <a:off x="620" y="1398"/>
              <a:ext cx="71" cy="66"/>
            </a:xfrm>
            <a:custGeom>
              <a:avLst/>
              <a:gdLst/>
              <a:ahLst/>
              <a:cxnLst>
                <a:cxn ang="0">
                  <a:pos x="9" y="0"/>
                </a:cxn>
                <a:cxn ang="0">
                  <a:pos x="9" y="9"/>
                </a:cxn>
                <a:cxn ang="0">
                  <a:pos x="23" y="14"/>
                </a:cxn>
                <a:cxn ang="0">
                  <a:pos x="33" y="11"/>
                </a:cxn>
                <a:cxn ang="0">
                  <a:pos x="40" y="25"/>
                </a:cxn>
                <a:cxn ang="0">
                  <a:pos x="54" y="35"/>
                </a:cxn>
                <a:cxn ang="0">
                  <a:pos x="54" y="41"/>
                </a:cxn>
                <a:cxn ang="0">
                  <a:pos x="67" y="41"/>
                </a:cxn>
                <a:cxn ang="0">
                  <a:pos x="70" y="51"/>
                </a:cxn>
                <a:cxn ang="0">
                  <a:pos x="60" y="60"/>
                </a:cxn>
                <a:cxn ang="0">
                  <a:pos x="54" y="49"/>
                </a:cxn>
                <a:cxn ang="0">
                  <a:pos x="46" y="57"/>
                </a:cxn>
                <a:cxn ang="0">
                  <a:pos x="40" y="65"/>
                </a:cxn>
                <a:cxn ang="0">
                  <a:pos x="33" y="54"/>
                </a:cxn>
                <a:cxn ang="0">
                  <a:pos x="37" y="49"/>
                </a:cxn>
                <a:cxn ang="0">
                  <a:pos x="26" y="44"/>
                </a:cxn>
                <a:cxn ang="0">
                  <a:pos x="29" y="35"/>
                </a:cxn>
                <a:cxn ang="0">
                  <a:pos x="23" y="27"/>
                </a:cxn>
                <a:cxn ang="0">
                  <a:pos x="6" y="30"/>
                </a:cxn>
                <a:cxn ang="0">
                  <a:pos x="0" y="17"/>
                </a:cxn>
                <a:cxn ang="0">
                  <a:pos x="9" y="0"/>
                </a:cxn>
              </a:cxnLst>
              <a:rect l="0" t="0" r="r" b="b"/>
              <a:pathLst>
                <a:path w="71" h="66">
                  <a:moveTo>
                    <a:pt x="9" y="0"/>
                  </a:moveTo>
                  <a:lnTo>
                    <a:pt x="9" y="9"/>
                  </a:lnTo>
                  <a:lnTo>
                    <a:pt x="23" y="14"/>
                  </a:lnTo>
                  <a:lnTo>
                    <a:pt x="33" y="11"/>
                  </a:lnTo>
                  <a:lnTo>
                    <a:pt x="40" y="25"/>
                  </a:lnTo>
                  <a:lnTo>
                    <a:pt x="54" y="35"/>
                  </a:lnTo>
                  <a:lnTo>
                    <a:pt x="54" y="41"/>
                  </a:lnTo>
                  <a:lnTo>
                    <a:pt x="67" y="41"/>
                  </a:lnTo>
                  <a:lnTo>
                    <a:pt x="70" y="51"/>
                  </a:lnTo>
                  <a:lnTo>
                    <a:pt x="60" y="60"/>
                  </a:lnTo>
                  <a:lnTo>
                    <a:pt x="54" y="49"/>
                  </a:lnTo>
                  <a:lnTo>
                    <a:pt x="46" y="57"/>
                  </a:lnTo>
                  <a:lnTo>
                    <a:pt x="40" y="65"/>
                  </a:lnTo>
                  <a:lnTo>
                    <a:pt x="33" y="54"/>
                  </a:lnTo>
                  <a:lnTo>
                    <a:pt x="37" y="49"/>
                  </a:lnTo>
                  <a:lnTo>
                    <a:pt x="26" y="44"/>
                  </a:lnTo>
                  <a:lnTo>
                    <a:pt x="29" y="35"/>
                  </a:lnTo>
                  <a:lnTo>
                    <a:pt x="23" y="27"/>
                  </a:lnTo>
                  <a:lnTo>
                    <a:pt x="6" y="30"/>
                  </a:lnTo>
                  <a:lnTo>
                    <a:pt x="0" y="17"/>
                  </a:lnTo>
                  <a:lnTo>
                    <a:pt x="9"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grpSp>
        <p:nvGrpSpPr>
          <p:cNvPr id="15" name="Group 9"/>
          <p:cNvGrpSpPr>
            <a:grpSpLocks/>
          </p:cNvGrpSpPr>
          <p:nvPr/>
        </p:nvGrpSpPr>
        <p:grpSpPr bwMode="auto">
          <a:xfrm>
            <a:off x="4283716" y="5279674"/>
            <a:ext cx="765092" cy="554385"/>
            <a:chOff x="738" y="2510"/>
            <a:chExt cx="308" cy="224"/>
          </a:xfrm>
          <a:noFill/>
        </p:grpSpPr>
        <p:sp>
          <p:nvSpPr>
            <p:cNvPr id="16" name="Freeform 10" descr="Wide downward diagonal"/>
            <p:cNvSpPr>
              <a:spLocks/>
            </p:cNvSpPr>
            <p:nvPr/>
          </p:nvSpPr>
          <p:spPr bwMode="auto">
            <a:xfrm>
              <a:off x="880" y="2571"/>
              <a:ext cx="50" cy="25"/>
            </a:xfrm>
            <a:custGeom>
              <a:avLst/>
              <a:gdLst/>
              <a:ahLst/>
              <a:cxnLst>
                <a:cxn ang="0">
                  <a:pos x="10" y="0"/>
                </a:cxn>
                <a:cxn ang="0">
                  <a:pos x="36" y="0"/>
                </a:cxn>
                <a:cxn ang="0">
                  <a:pos x="49" y="8"/>
                </a:cxn>
                <a:cxn ang="0">
                  <a:pos x="38" y="20"/>
                </a:cxn>
                <a:cxn ang="0">
                  <a:pos x="22" y="18"/>
                </a:cxn>
                <a:cxn ang="0">
                  <a:pos x="14" y="24"/>
                </a:cxn>
                <a:cxn ang="0">
                  <a:pos x="0" y="22"/>
                </a:cxn>
                <a:cxn ang="0">
                  <a:pos x="10" y="0"/>
                </a:cxn>
              </a:cxnLst>
              <a:rect l="0" t="0" r="r" b="b"/>
              <a:pathLst>
                <a:path w="50" h="25">
                  <a:moveTo>
                    <a:pt x="10" y="0"/>
                  </a:moveTo>
                  <a:lnTo>
                    <a:pt x="36" y="0"/>
                  </a:lnTo>
                  <a:lnTo>
                    <a:pt x="49" y="8"/>
                  </a:lnTo>
                  <a:lnTo>
                    <a:pt x="38" y="20"/>
                  </a:lnTo>
                  <a:lnTo>
                    <a:pt x="22" y="18"/>
                  </a:lnTo>
                  <a:lnTo>
                    <a:pt x="14" y="24"/>
                  </a:lnTo>
                  <a:lnTo>
                    <a:pt x="0" y="22"/>
                  </a:lnTo>
                  <a:lnTo>
                    <a:pt x="10"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7" name="Freeform 11" descr="Wide downward diagonal"/>
            <p:cNvSpPr>
              <a:spLocks/>
            </p:cNvSpPr>
            <p:nvPr/>
          </p:nvSpPr>
          <p:spPr bwMode="auto">
            <a:xfrm>
              <a:off x="924" y="2587"/>
              <a:ext cx="50" cy="39"/>
            </a:xfrm>
            <a:custGeom>
              <a:avLst/>
              <a:gdLst/>
              <a:ahLst/>
              <a:cxnLst>
                <a:cxn ang="0">
                  <a:pos x="9" y="0"/>
                </a:cxn>
                <a:cxn ang="0">
                  <a:pos x="30" y="2"/>
                </a:cxn>
                <a:cxn ang="0">
                  <a:pos x="49" y="16"/>
                </a:cxn>
                <a:cxn ang="0">
                  <a:pos x="48" y="32"/>
                </a:cxn>
                <a:cxn ang="0">
                  <a:pos x="22" y="38"/>
                </a:cxn>
                <a:cxn ang="0">
                  <a:pos x="14" y="22"/>
                </a:cxn>
                <a:cxn ang="0">
                  <a:pos x="5" y="20"/>
                </a:cxn>
                <a:cxn ang="0">
                  <a:pos x="0" y="11"/>
                </a:cxn>
                <a:cxn ang="0">
                  <a:pos x="9" y="0"/>
                </a:cxn>
              </a:cxnLst>
              <a:rect l="0" t="0" r="r" b="b"/>
              <a:pathLst>
                <a:path w="50" h="39">
                  <a:moveTo>
                    <a:pt x="9" y="0"/>
                  </a:moveTo>
                  <a:lnTo>
                    <a:pt x="30" y="2"/>
                  </a:lnTo>
                  <a:lnTo>
                    <a:pt x="49" y="16"/>
                  </a:lnTo>
                  <a:lnTo>
                    <a:pt x="48" y="32"/>
                  </a:lnTo>
                  <a:lnTo>
                    <a:pt x="22" y="38"/>
                  </a:lnTo>
                  <a:lnTo>
                    <a:pt x="14" y="22"/>
                  </a:lnTo>
                  <a:lnTo>
                    <a:pt x="5" y="20"/>
                  </a:lnTo>
                  <a:lnTo>
                    <a:pt x="0" y="11"/>
                  </a:lnTo>
                  <a:lnTo>
                    <a:pt x="9"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8" name="Freeform 12" descr="Wide downward diagonal"/>
            <p:cNvSpPr>
              <a:spLocks/>
            </p:cNvSpPr>
            <p:nvPr/>
          </p:nvSpPr>
          <p:spPr bwMode="auto">
            <a:xfrm>
              <a:off x="895" y="2605"/>
              <a:ext cx="21" cy="19"/>
            </a:xfrm>
            <a:custGeom>
              <a:avLst/>
              <a:gdLst/>
              <a:ahLst/>
              <a:cxnLst>
                <a:cxn ang="0">
                  <a:pos x="0" y="2"/>
                </a:cxn>
                <a:cxn ang="0">
                  <a:pos x="19" y="0"/>
                </a:cxn>
                <a:cxn ang="0">
                  <a:pos x="20" y="14"/>
                </a:cxn>
                <a:cxn ang="0">
                  <a:pos x="3" y="18"/>
                </a:cxn>
                <a:cxn ang="0">
                  <a:pos x="0" y="2"/>
                </a:cxn>
              </a:cxnLst>
              <a:rect l="0" t="0" r="r" b="b"/>
              <a:pathLst>
                <a:path w="21" h="19">
                  <a:moveTo>
                    <a:pt x="0" y="2"/>
                  </a:moveTo>
                  <a:lnTo>
                    <a:pt x="19" y="0"/>
                  </a:lnTo>
                  <a:lnTo>
                    <a:pt x="20" y="14"/>
                  </a:lnTo>
                  <a:lnTo>
                    <a:pt x="3" y="18"/>
                  </a:lnTo>
                  <a:lnTo>
                    <a:pt x="0" y="2"/>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9" name="Freeform 13" descr="Wide downward diagonal"/>
            <p:cNvSpPr>
              <a:spLocks/>
            </p:cNvSpPr>
            <p:nvPr/>
          </p:nvSpPr>
          <p:spPr bwMode="auto">
            <a:xfrm>
              <a:off x="956" y="2631"/>
              <a:ext cx="90" cy="103"/>
            </a:xfrm>
            <a:custGeom>
              <a:avLst/>
              <a:gdLst/>
              <a:ahLst/>
              <a:cxnLst>
                <a:cxn ang="0">
                  <a:pos x="14" y="0"/>
                </a:cxn>
                <a:cxn ang="0">
                  <a:pos x="67" y="22"/>
                </a:cxn>
                <a:cxn ang="0">
                  <a:pos x="89" y="55"/>
                </a:cxn>
                <a:cxn ang="0">
                  <a:pos x="67" y="77"/>
                </a:cxn>
                <a:cxn ang="0">
                  <a:pos x="39" y="82"/>
                </a:cxn>
                <a:cxn ang="0">
                  <a:pos x="32" y="102"/>
                </a:cxn>
                <a:cxn ang="0">
                  <a:pos x="10" y="91"/>
                </a:cxn>
                <a:cxn ang="0">
                  <a:pos x="9" y="59"/>
                </a:cxn>
                <a:cxn ang="0">
                  <a:pos x="0" y="41"/>
                </a:cxn>
                <a:cxn ang="0">
                  <a:pos x="14" y="0"/>
                </a:cxn>
              </a:cxnLst>
              <a:rect l="0" t="0" r="r" b="b"/>
              <a:pathLst>
                <a:path w="90" h="103">
                  <a:moveTo>
                    <a:pt x="14" y="0"/>
                  </a:moveTo>
                  <a:lnTo>
                    <a:pt x="67" y="22"/>
                  </a:lnTo>
                  <a:lnTo>
                    <a:pt x="89" y="55"/>
                  </a:lnTo>
                  <a:lnTo>
                    <a:pt x="67" y="77"/>
                  </a:lnTo>
                  <a:lnTo>
                    <a:pt x="39" y="82"/>
                  </a:lnTo>
                  <a:lnTo>
                    <a:pt x="32" y="102"/>
                  </a:lnTo>
                  <a:lnTo>
                    <a:pt x="10" y="91"/>
                  </a:lnTo>
                  <a:lnTo>
                    <a:pt x="9" y="59"/>
                  </a:lnTo>
                  <a:lnTo>
                    <a:pt x="0" y="41"/>
                  </a:lnTo>
                  <a:lnTo>
                    <a:pt x="14"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0" name="Freeform 14" descr="Wide downward diagonal"/>
            <p:cNvSpPr>
              <a:spLocks/>
            </p:cNvSpPr>
            <p:nvPr/>
          </p:nvSpPr>
          <p:spPr bwMode="auto">
            <a:xfrm>
              <a:off x="738" y="2537"/>
              <a:ext cx="22" cy="35"/>
            </a:xfrm>
            <a:custGeom>
              <a:avLst/>
              <a:gdLst/>
              <a:ahLst/>
              <a:cxnLst>
                <a:cxn ang="0">
                  <a:pos x="12" y="0"/>
                </a:cxn>
                <a:cxn ang="0">
                  <a:pos x="21" y="7"/>
                </a:cxn>
                <a:cxn ang="0">
                  <a:pos x="12" y="32"/>
                </a:cxn>
                <a:cxn ang="0">
                  <a:pos x="0" y="34"/>
                </a:cxn>
                <a:cxn ang="0">
                  <a:pos x="0" y="22"/>
                </a:cxn>
                <a:cxn ang="0">
                  <a:pos x="12" y="0"/>
                </a:cxn>
              </a:cxnLst>
              <a:rect l="0" t="0" r="r" b="b"/>
              <a:pathLst>
                <a:path w="22" h="35">
                  <a:moveTo>
                    <a:pt x="12" y="0"/>
                  </a:moveTo>
                  <a:lnTo>
                    <a:pt x="21" y="7"/>
                  </a:lnTo>
                  <a:lnTo>
                    <a:pt x="12" y="32"/>
                  </a:lnTo>
                  <a:lnTo>
                    <a:pt x="0" y="34"/>
                  </a:lnTo>
                  <a:lnTo>
                    <a:pt x="0" y="22"/>
                  </a:lnTo>
                  <a:lnTo>
                    <a:pt x="12"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1" name="Freeform 15" descr="Wide downward diagonal"/>
            <p:cNvSpPr>
              <a:spLocks/>
            </p:cNvSpPr>
            <p:nvPr/>
          </p:nvSpPr>
          <p:spPr bwMode="auto">
            <a:xfrm>
              <a:off x="771" y="2510"/>
              <a:ext cx="46" cy="38"/>
            </a:xfrm>
            <a:custGeom>
              <a:avLst/>
              <a:gdLst/>
              <a:ahLst/>
              <a:cxnLst>
                <a:cxn ang="0">
                  <a:pos x="0" y="21"/>
                </a:cxn>
                <a:cxn ang="0">
                  <a:pos x="9" y="3"/>
                </a:cxn>
                <a:cxn ang="0">
                  <a:pos x="40" y="0"/>
                </a:cxn>
                <a:cxn ang="0">
                  <a:pos x="45" y="21"/>
                </a:cxn>
                <a:cxn ang="0">
                  <a:pos x="36" y="37"/>
                </a:cxn>
                <a:cxn ang="0">
                  <a:pos x="18" y="35"/>
                </a:cxn>
                <a:cxn ang="0">
                  <a:pos x="0" y="21"/>
                </a:cxn>
              </a:cxnLst>
              <a:rect l="0" t="0" r="r" b="b"/>
              <a:pathLst>
                <a:path w="46" h="38">
                  <a:moveTo>
                    <a:pt x="0" y="21"/>
                  </a:moveTo>
                  <a:lnTo>
                    <a:pt x="9" y="3"/>
                  </a:lnTo>
                  <a:lnTo>
                    <a:pt x="40" y="0"/>
                  </a:lnTo>
                  <a:lnTo>
                    <a:pt x="45" y="21"/>
                  </a:lnTo>
                  <a:lnTo>
                    <a:pt x="36" y="37"/>
                  </a:lnTo>
                  <a:lnTo>
                    <a:pt x="18" y="35"/>
                  </a:lnTo>
                  <a:lnTo>
                    <a:pt x="0" y="21"/>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2" name="Freeform 16" descr="Wide downward diagonal"/>
            <p:cNvSpPr>
              <a:spLocks/>
            </p:cNvSpPr>
            <p:nvPr/>
          </p:nvSpPr>
          <p:spPr bwMode="auto">
            <a:xfrm>
              <a:off x="813" y="2535"/>
              <a:ext cx="66" cy="46"/>
            </a:xfrm>
            <a:custGeom>
              <a:avLst/>
              <a:gdLst/>
              <a:ahLst/>
              <a:cxnLst>
                <a:cxn ang="0">
                  <a:pos x="0" y="18"/>
                </a:cxn>
                <a:cxn ang="0">
                  <a:pos x="45" y="0"/>
                </a:cxn>
                <a:cxn ang="0">
                  <a:pos x="53" y="21"/>
                </a:cxn>
                <a:cxn ang="0">
                  <a:pos x="61" y="23"/>
                </a:cxn>
                <a:cxn ang="0">
                  <a:pos x="65" y="41"/>
                </a:cxn>
                <a:cxn ang="0">
                  <a:pos x="28" y="45"/>
                </a:cxn>
                <a:cxn ang="0">
                  <a:pos x="0" y="18"/>
                </a:cxn>
              </a:cxnLst>
              <a:rect l="0" t="0" r="r" b="b"/>
              <a:pathLst>
                <a:path w="66" h="46">
                  <a:moveTo>
                    <a:pt x="0" y="18"/>
                  </a:moveTo>
                  <a:lnTo>
                    <a:pt x="45" y="0"/>
                  </a:lnTo>
                  <a:lnTo>
                    <a:pt x="53" y="21"/>
                  </a:lnTo>
                  <a:lnTo>
                    <a:pt x="61" y="23"/>
                  </a:lnTo>
                  <a:lnTo>
                    <a:pt x="65" y="41"/>
                  </a:lnTo>
                  <a:lnTo>
                    <a:pt x="28" y="45"/>
                  </a:lnTo>
                  <a:lnTo>
                    <a:pt x="0" y="18"/>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sp>
        <p:nvSpPr>
          <p:cNvPr id="23" name="Freeform 17"/>
          <p:cNvSpPr>
            <a:spLocks/>
          </p:cNvSpPr>
          <p:nvPr/>
        </p:nvSpPr>
        <p:spPr bwMode="auto">
          <a:xfrm>
            <a:off x="2541703" y="1988119"/>
            <a:ext cx="1024943" cy="791528"/>
          </a:xfrm>
          <a:custGeom>
            <a:avLst/>
            <a:gdLst>
              <a:gd name="connsiteX0" fmla="*/ 2168 w 9857"/>
              <a:gd name="connsiteY0" fmla="*/ 0 h 9972"/>
              <a:gd name="connsiteX1" fmla="*/ 1895 w 9857"/>
              <a:gd name="connsiteY1" fmla="*/ 193 h 9972"/>
              <a:gd name="connsiteX2" fmla="*/ 1705 w 9857"/>
              <a:gd name="connsiteY2" fmla="*/ 1074 h 9972"/>
              <a:gd name="connsiteX3" fmla="*/ 1537 w 9857"/>
              <a:gd name="connsiteY3" fmla="*/ 1818 h 9972"/>
              <a:gd name="connsiteX4" fmla="*/ 1389 w 9857"/>
              <a:gd name="connsiteY4" fmla="*/ 2397 h 9972"/>
              <a:gd name="connsiteX5" fmla="*/ 1221 w 9857"/>
              <a:gd name="connsiteY5" fmla="*/ 3058 h 9972"/>
              <a:gd name="connsiteX6" fmla="*/ 1011 w 9857"/>
              <a:gd name="connsiteY6" fmla="*/ 3691 h 9972"/>
              <a:gd name="connsiteX7" fmla="*/ 737 w 9857"/>
              <a:gd name="connsiteY7" fmla="*/ 4408 h 9972"/>
              <a:gd name="connsiteX8" fmla="*/ 379 w 9857"/>
              <a:gd name="connsiteY8" fmla="*/ 5234 h 9972"/>
              <a:gd name="connsiteX9" fmla="*/ 0 w 9857"/>
              <a:gd name="connsiteY9" fmla="*/ 6033 h 9972"/>
              <a:gd name="connsiteX10" fmla="*/ 0 w 9857"/>
              <a:gd name="connsiteY10" fmla="*/ 7769 h 9972"/>
              <a:gd name="connsiteX11" fmla="*/ 5600 w 9857"/>
              <a:gd name="connsiteY11" fmla="*/ 9256 h 9972"/>
              <a:gd name="connsiteX12" fmla="*/ 8168 w 9857"/>
              <a:gd name="connsiteY12" fmla="*/ 9972 h 9972"/>
              <a:gd name="connsiteX13" fmla="*/ 8716 w 9857"/>
              <a:gd name="connsiteY13" fmla="*/ 6501 h 9972"/>
              <a:gd name="connsiteX14" fmla="*/ 9053 w 9857"/>
              <a:gd name="connsiteY14" fmla="*/ 6198 h 9972"/>
              <a:gd name="connsiteX15" fmla="*/ 8737 w 9857"/>
              <a:gd name="connsiteY15" fmla="*/ 5427 h 9972"/>
              <a:gd name="connsiteX16" fmla="*/ 8884 w 9857"/>
              <a:gd name="connsiteY16" fmla="*/ 4628 h 9972"/>
              <a:gd name="connsiteX17" fmla="*/ 9857 w 9857"/>
              <a:gd name="connsiteY17" fmla="*/ 3338 h 9972"/>
              <a:gd name="connsiteX18" fmla="*/ 9221 w 9857"/>
              <a:gd name="connsiteY18" fmla="*/ 2121 h 9972"/>
              <a:gd name="connsiteX19" fmla="*/ 6126 w 9857"/>
              <a:gd name="connsiteY19" fmla="*/ 1267 h 9972"/>
              <a:gd name="connsiteX20" fmla="*/ 5705 w 9857"/>
              <a:gd name="connsiteY20" fmla="*/ 1625 h 9972"/>
              <a:gd name="connsiteX21" fmla="*/ 5137 w 9857"/>
              <a:gd name="connsiteY21" fmla="*/ 1019 h 9972"/>
              <a:gd name="connsiteX22" fmla="*/ 4653 w 9857"/>
              <a:gd name="connsiteY22" fmla="*/ 1653 h 9972"/>
              <a:gd name="connsiteX23" fmla="*/ 4168 w 9857"/>
              <a:gd name="connsiteY23" fmla="*/ 1019 h 9972"/>
              <a:gd name="connsiteX24" fmla="*/ 2947 w 9857"/>
              <a:gd name="connsiteY24" fmla="*/ 1047 h 9972"/>
              <a:gd name="connsiteX25" fmla="*/ 3095 w 9857"/>
              <a:gd name="connsiteY25" fmla="*/ 83 h 9972"/>
              <a:gd name="connsiteX26" fmla="*/ 2168 w 9857"/>
              <a:gd name="connsiteY26" fmla="*/ 0 h 9972"/>
              <a:gd name="connsiteX0" fmla="*/ 2199 w 10000"/>
              <a:gd name="connsiteY0" fmla="*/ 0 h 10000"/>
              <a:gd name="connsiteX1" fmla="*/ 1922 w 10000"/>
              <a:gd name="connsiteY1" fmla="*/ 194 h 10000"/>
              <a:gd name="connsiteX2" fmla="*/ 1730 w 10000"/>
              <a:gd name="connsiteY2" fmla="*/ 1077 h 10000"/>
              <a:gd name="connsiteX3" fmla="*/ 1559 w 10000"/>
              <a:gd name="connsiteY3" fmla="*/ 1823 h 10000"/>
              <a:gd name="connsiteX4" fmla="*/ 1409 w 10000"/>
              <a:gd name="connsiteY4" fmla="*/ 2404 h 10000"/>
              <a:gd name="connsiteX5" fmla="*/ 1239 w 10000"/>
              <a:gd name="connsiteY5" fmla="*/ 3067 h 10000"/>
              <a:gd name="connsiteX6" fmla="*/ 1026 w 10000"/>
              <a:gd name="connsiteY6" fmla="*/ 3701 h 10000"/>
              <a:gd name="connsiteX7" fmla="*/ 748 w 10000"/>
              <a:gd name="connsiteY7" fmla="*/ 4420 h 10000"/>
              <a:gd name="connsiteX8" fmla="*/ 384 w 10000"/>
              <a:gd name="connsiteY8" fmla="*/ 5249 h 10000"/>
              <a:gd name="connsiteX9" fmla="*/ 0 w 10000"/>
              <a:gd name="connsiteY9" fmla="*/ 6050 h 10000"/>
              <a:gd name="connsiteX10" fmla="*/ 0 w 10000"/>
              <a:gd name="connsiteY10" fmla="*/ 7791 h 10000"/>
              <a:gd name="connsiteX11" fmla="*/ 5681 w 10000"/>
              <a:gd name="connsiteY11" fmla="*/ 9282 h 10000"/>
              <a:gd name="connsiteX12" fmla="*/ 8286 w 10000"/>
              <a:gd name="connsiteY12" fmla="*/ 10000 h 10000"/>
              <a:gd name="connsiteX13" fmla="*/ 8842 w 10000"/>
              <a:gd name="connsiteY13" fmla="*/ 6519 h 10000"/>
              <a:gd name="connsiteX14" fmla="*/ 9110 w 10000"/>
              <a:gd name="connsiteY14" fmla="*/ 6343 h 10000"/>
              <a:gd name="connsiteX15" fmla="*/ 8864 w 10000"/>
              <a:gd name="connsiteY15" fmla="*/ 5442 h 10000"/>
              <a:gd name="connsiteX16" fmla="*/ 9013 w 10000"/>
              <a:gd name="connsiteY16" fmla="*/ 4641 h 10000"/>
              <a:gd name="connsiteX17" fmla="*/ 10000 w 10000"/>
              <a:gd name="connsiteY17" fmla="*/ 3347 h 10000"/>
              <a:gd name="connsiteX18" fmla="*/ 9355 w 10000"/>
              <a:gd name="connsiteY18" fmla="*/ 2127 h 10000"/>
              <a:gd name="connsiteX19" fmla="*/ 6215 w 10000"/>
              <a:gd name="connsiteY19" fmla="*/ 1271 h 10000"/>
              <a:gd name="connsiteX20" fmla="*/ 5788 w 10000"/>
              <a:gd name="connsiteY20" fmla="*/ 1630 h 10000"/>
              <a:gd name="connsiteX21" fmla="*/ 5212 w 10000"/>
              <a:gd name="connsiteY21" fmla="*/ 1022 h 10000"/>
              <a:gd name="connsiteX22" fmla="*/ 4721 w 10000"/>
              <a:gd name="connsiteY22" fmla="*/ 1658 h 10000"/>
              <a:gd name="connsiteX23" fmla="*/ 4228 w 10000"/>
              <a:gd name="connsiteY23" fmla="*/ 1022 h 10000"/>
              <a:gd name="connsiteX24" fmla="*/ 2990 w 10000"/>
              <a:gd name="connsiteY24" fmla="*/ 1050 h 10000"/>
              <a:gd name="connsiteX25" fmla="*/ 3140 w 10000"/>
              <a:gd name="connsiteY25" fmla="*/ 83 h 10000"/>
              <a:gd name="connsiteX26" fmla="*/ 2199 w 10000"/>
              <a:gd name="connsiteY26" fmla="*/ 0 h 10000"/>
              <a:gd name="connsiteX0" fmla="*/ 2199 w 10000"/>
              <a:gd name="connsiteY0" fmla="*/ 0 h 10000"/>
              <a:gd name="connsiteX1" fmla="*/ 1922 w 10000"/>
              <a:gd name="connsiteY1" fmla="*/ 194 h 10000"/>
              <a:gd name="connsiteX2" fmla="*/ 1730 w 10000"/>
              <a:gd name="connsiteY2" fmla="*/ 1077 h 10000"/>
              <a:gd name="connsiteX3" fmla="*/ 1559 w 10000"/>
              <a:gd name="connsiteY3" fmla="*/ 1823 h 10000"/>
              <a:gd name="connsiteX4" fmla="*/ 1409 w 10000"/>
              <a:gd name="connsiteY4" fmla="*/ 2404 h 10000"/>
              <a:gd name="connsiteX5" fmla="*/ 1239 w 10000"/>
              <a:gd name="connsiteY5" fmla="*/ 3067 h 10000"/>
              <a:gd name="connsiteX6" fmla="*/ 1026 w 10000"/>
              <a:gd name="connsiteY6" fmla="*/ 3701 h 10000"/>
              <a:gd name="connsiteX7" fmla="*/ 748 w 10000"/>
              <a:gd name="connsiteY7" fmla="*/ 4420 h 10000"/>
              <a:gd name="connsiteX8" fmla="*/ 384 w 10000"/>
              <a:gd name="connsiteY8" fmla="*/ 5249 h 10000"/>
              <a:gd name="connsiteX9" fmla="*/ 0 w 10000"/>
              <a:gd name="connsiteY9" fmla="*/ 6050 h 10000"/>
              <a:gd name="connsiteX10" fmla="*/ 0 w 10000"/>
              <a:gd name="connsiteY10" fmla="*/ 7791 h 10000"/>
              <a:gd name="connsiteX11" fmla="*/ 5681 w 10000"/>
              <a:gd name="connsiteY11" fmla="*/ 9282 h 10000"/>
              <a:gd name="connsiteX12" fmla="*/ 8286 w 10000"/>
              <a:gd name="connsiteY12" fmla="*/ 10000 h 10000"/>
              <a:gd name="connsiteX13" fmla="*/ 8842 w 10000"/>
              <a:gd name="connsiteY13" fmla="*/ 6519 h 10000"/>
              <a:gd name="connsiteX14" fmla="*/ 9110 w 10000"/>
              <a:gd name="connsiteY14" fmla="*/ 6343 h 10000"/>
              <a:gd name="connsiteX15" fmla="*/ 8790 w 10000"/>
              <a:gd name="connsiteY15" fmla="*/ 5667 h 10000"/>
              <a:gd name="connsiteX16" fmla="*/ 9013 w 10000"/>
              <a:gd name="connsiteY16" fmla="*/ 4641 h 10000"/>
              <a:gd name="connsiteX17" fmla="*/ 10000 w 10000"/>
              <a:gd name="connsiteY17" fmla="*/ 3347 h 10000"/>
              <a:gd name="connsiteX18" fmla="*/ 9355 w 10000"/>
              <a:gd name="connsiteY18" fmla="*/ 2127 h 10000"/>
              <a:gd name="connsiteX19" fmla="*/ 6215 w 10000"/>
              <a:gd name="connsiteY19" fmla="*/ 1271 h 10000"/>
              <a:gd name="connsiteX20" fmla="*/ 5788 w 10000"/>
              <a:gd name="connsiteY20" fmla="*/ 1630 h 10000"/>
              <a:gd name="connsiteX21" fmla="*/ 5212 w 10000"/>
              <a:gd name="connsiteY21" fmla="*/ 1022 h 10000"/>
              <a:gd name="connsiteX22" fmla="*/ 4721 w 10000"/>
              <a:gd name="connsiteY22" fmla="*/ 1658 h 10000"/>
              <a:gd name="connsiteX23" fmla="*/ 4228 w 10000"/>
              <a:gd name="connsiteY23" fmla="*/ 1022 h 10000"/>
              <a:gd name="connsiteX24" fmla="*/ 2990 w 10000"/>
              <a:gd name="connsiteY24" fmla="*/ 1050 h 10000"/>
              <a:gd name="connsiteX25" fmla="*/ 3140 w 10000"/>
              <a:gd name="connsiteY25" fmla="*/ 83 h 10000"/>
              <a:gd name="connsiteX26" fmla="*/ 2199 w 10000"/>
              <a:gd name="connsiteY26" fmla="*/ 0 h 10000"/>
              <a:gd name="connsiteX0" fmla="*/ 2199 w 10000"/>
              <a:gd name="connsiteY0" fmla="*/ 0 h 10000"/>
              <a:gd name="connsiteX1" fmla="*/ 1922 w 10000"/>
              <a:gd name="connsiteY1" fmla="*/ 194 h 10000"/>
              <a:gd name="connsiteX2" fmla="*/ 1730 w 10000"/>
              <a:gd name="connsiteY2" fmla="*/ 1077 h 10000"/>
              <a:gd name="connsiteX3" fmla="*/ 1559 w 10000"/>
              <a:gd name="connsiteY3" fmla="*/ 1823 h 10000"/>
              <a:gd name="connsiteX4" fmla="*/ 1409 w 10000"/>
              <a:gd name="connsiteY4" fmla="*/ 2404 h 10000"/>
              <a:gd name="connsiteX5" fmla="*/ 1239 w 10000"/>
              <a:gd name="connsiteY5" fmla="*/ 3067 h 10000"/>
              <a:gd name="connsiteX6" fmla="*/ 1026 w 10000"/>
              <a:gd name="connsiteY6" fmla="*/ 3701 h 10000"/>
              <a:gd name="connsiteX7" fmla="*/ 748 w 10000"/>
              <a:gd name="connsiteY7" fmla="*/ 4420 h 10000"/>
              <a:gd name="connsiteX8" fmla="*/ 384 w 10000"/>
              <a:gd name="connsiteY8" fmla="*/ 5249 h 10000"/>
              <a:gd name="connsiteX9" fmla="*/ 0 w 10000"/>
              <a:gd name="connsiteY9" fmla="*/ 6050 h 10000"/>
              <a:gd name="connsiteX10" fmla="*/ 0 w 10000"/>
              <a:gd name="connsiteY10" fmla="*/ 7791 h 10000"/>
              <a:gd name="connsiteX11" fmla="*/ 5681 w 10000"/>
              <a:gd name="connsiteY11" fmla="*/ 9282 h 10000"/>
              <a:gd name="connsiteX12" fmla="*/ 8286 w 10000"/>
              <a:gd name="connsiteY12" fmla="*/ 10000 h 10000"/>
              <a:gd name="connsiteX13" fmla="*/ 8842 w 10000"/>
              <a:gd name="connsiteY13" fmla="*/ 6519 h 10000"/>
              <a:gd name="connsiteX14" fmla="*/ 9110 w 10000"/>
              <a:gd name="connsiteY14" fmla="*/ 6343 h 10000"/>
              <a:gd name="connsiteX15" fmla="*/ 8790 w 10000"/>
              <a:gd name="connsiteY15" fmla="*/ 5667 h 10000"/>
              <a:gd name="connsiteX16" fmla="*/ 9013 w 10000"/>
              <a:gd name="connsiteY16" fmla="*/ 4641 h 10000"/>
              <a:gd name="connsiteX17" fmla="*/ 10000 w 10000"/>
              <a:gd name="connsiteY17" fmla="*/ 3411 h 10000"/>
              <a:gd name="connsiteX18" fmla="*/ 9355 w 10000"/>
              <a:gd name="connsiteY18" fmla="*/ 2127 h 10000"/>
              <a:gd name="connsiteX19" fmla="*/ 6215 w 10000"/>
              <a:gd name="connsiteY19" fmla="*/ 1271 h 10000"/>
              <a:gd name="connsiteX20" fmla="*/ 5788 w 10000"/>
              <a:gd name="connsiteY20" fmla="*/ 1630 h 10000"/>
              <a:gd name="connsiteX21" fmla="*/ 5212 w 10000"/>
              <a:gd name="connsiteY21" fmla="*/ 1022 h 10000"/>
              <a:gd name="connsiteX22" fmla="*/ 4721 w 10000"/>
              <a:gd name="connsiteY22" fmla="*/ 1658 h 10000"/>
              <a:gd name="connsiteX23" fmla="*/ 4228 w 10000"/>
              <a:gd name="connsiteY23" fmla="*/ 1022 h 10000"/>
              <a:gd name="connsiteX24" fmla="*/ 2990 w 10000"/>
              <a:gd name="connsiteY24" fmla="*/ 1050 h 10000"/>
              <a:gd name="connsiteX25" fmla="*/ 3140 w 10000"/>
              <a:gd name="connsiteY25" fmla="*/ 83 h 10000"/>
              <a:gd name="connsiteX26" fmla="*/ 2199 w 10000"/>
              <a:gd name="connsiteY26" fmla="*/ 0 h 10000"/>
              <a:gd name="connsiteX0" fmla="*/ 2199 w 10000"/>
              <a:gd name="connsiteY0" fmla="*/ 0 h 10000"/>
              <a:gd name="connsiteX1" fmla="*/ 1922 w 10000"/>
              <a:gd name="connsiteY1" fmla="*/ 194 h 10000"/>
              <a:gd name="connsiteX2" fmla="*/ 1730 w 10000"/>
              <a:gd name="connsiteY2" fmla="*/ 1077 h 10000"/>
              <a:gd name="connsiteX3" fmla="*/ 1559 w 10000"/>
              <a:gd name="connsiteY3" fmla="*/ 1823 h 10000"/>
              <a:gd name="connsiteX4" fmla="*/ 1409 w 10000"/>
              <a:gd name="connsiteY4" fmla="*/ 2404 h 10000"/>
              <a:gd name="connsiteX5" fmla="*/ 1239 w 10000"/>
              <a:gd name="connsiteY5" fmla="*/ 3067 h 10000"/>
              <a:gd name="connsiteX6" fmla="*/ 1026 w 10000"/>
              <a:gd name="connsiteY6" fmla="*/ 3701 h 10000"/>
              <a:gd name="connsiteX7" fmla="*/ 748 w 10000"/>
              <a:gd name="connsiteY7" fmla="*/ 4420 h 10000"/>
              <a:gd name="connsiteX8" fmla="*/ 384 w 10000"/>
              <a:gd name="connsiteY8" fmla="*/ 5249 h 10000"/>
              <a:gd name="connsiteX9" fmla="*/ 0 w 10000"/>
              <a:gd name="connsiteY9" fmla="*/ 6050 h 10000"/>
              <a:gd name="connsiteX10" fmla="*/ 0 w 10000"/>
              <a:gd name="connsiteY10" fmla="*/ 7791 h 10000"/>
              <a:gd name="connsiteX11" fmla="*/ 5681 w 10000"/>
              <a:gd name="connsiteY11" fmla="*/ 9282 h 10000"/>
              <a:gd name="connsiteX12" fmla="*/ 8286 w 10000"/>
              <a:gd name="connsiteY12" fmla="*/ 10000 h 10000"/>
              <a:gd name="connsiteX13" fmla="*/ 8792 w 10000"/>
              <a:gd name="connsiteY13" fmla="*/ 6647 h 10000"/>
              <a:gd name="connsiteX14" fmla="*/ 9110 w 10000"/>
              <a:gd name="connsiteY14" fmla="*/ 6343 h 10000"/>
              <a:gd name="connsiteX15" fmla="*/ 8790 w 10000"/>
              <a:gd name="connsiteY15" fmla="*/ 5667 h 10000"/>
              <a:gd name="connsiteX16" fmla="*/ 9013 w 10000"/>
              <a:gd name="connsiteY16" fmla="*/ 4641 h 10000"/>
              <a:gd name="connsiteX17" fmla="*/ 10000 w 10000"/>
              <a:gd name="connsiteY17" fmla="*/ 3411 h 10000"/>
              <a:gd name="connsiteX18" fmla="*/ 9355 w 10000"/>
              <a:gd name="connsiteY18" fmla="*/ 2127 h 10000"/>
              <a:gd name="connsiteX19" fmla="*/ 6215 w 10000"/>
              <a:gd name="connsiteY19" fmla="*/ 1271 h 10000"/>
              <a:gd name="connsiteX20" fmla="*/ 5788 w 10000"/>
              <a:gd name="connsiteY20" fmla="*/ 1630 h 10000"/>
              <a:gd name="connsiteX21" fmla="*/ 5212 w 10000"/>
              <a:gd name="connsiteY21" fmla="*/ 1022 h 10000"/>
              <a:gd name="connsiteX22" fmla="*/ 4721 w 10000"/>
              <a:gd name="connsiteY22" fmla="*/ 1658 h 10000"/>
              <a:gd name="connsiteX23" fmla="*/ 4228 w 10000"/>
              <a:gd name="connsiteY23" fmla="*/ 1022 h 10000"/>
              <a:gd name="connsiteX24" fmla="*/ 2990 w 10000"/>
              <a:gd name="connsiteY24" fmla="*/ 1050 h 10000"/>
              <a:gd name="connsiteX25" fmla="*/ 3140 w 10000"/>
              <a:gd name="connsiteY25" fmla="*/ 83 h 10000"/>
              <a:gd name="connsiteX26" fmla="*/ 2199 w 10000"/>
              <a:gd name="connsiteY2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0000" h="10000">
                <a:moveTo>
                  <a:pt x="2199" y="0"/>
                </a:moveTo>
                <a:lnTo>
                  <a:pt x="1922" y="194"/>
                </a:lnTo>
                <a:cubicBezTo>
                  <a:pt x="1859" y="488"/>
                  <a:pt x="1794" y="782"/>
                  <a:pt x="1730" y="1077"/>
                </a:cubicBezTo>
                <a:lnTo>
                  <a:pt x="1559" y="1823"/>
                </a:lnTo>
                <a:cubicBezTo>
                  <a:pt x="1510" y="2017"/>
                  <a:pt x="1459" y="2210"/>
                  <a:pt x="1409" y="2404"/>
                </a:cubicBezTo>
                <a:cubicBezTo>
                  <a:pt x="1352" y="2625"/>
                  <a:pt x="1296" y="2846"/>
                  <a:pt x="1239" y="3067"/>
                </a:cubicBezTo>
                <a:lnTo>
                  <a:pt x="1026" y="3701"/>
                </a:lnTo>
                <a:lnTo>
                  <a:pt x="748" y="4420"/>
                </a:lnTo>
                <a:lnTo>
                  <a:pt x="384" y="5249"/>
                </a:lnTo>
                <a:lnTo>
                  <a:pt x="0" y="6050"/>
                </a:lnTo>
                <a:lnTo>
                  <a:pt x="0" y="7791"/>
                </a:lnTo>
                <a:lnTo>
                  <a:pt x="5681" y="9282"/>
                </a:lnTo>
                <a:lnTo>
                  <a:pt x="8286" y="10000"/>
                </a:lnTo>
                <a:cubicBezTo>
                  <a:pt x="8472" y="8840"/>
                  <a:pt x="8607" y="7808"/>
                  <a:pt x="8792" y="6647"/>
                </a:cubicBezTo>
                <a:lnTo>
                  <a:pt x="9110" y="6343"/>
                </a:lnTo>
                <a:lnTo>
                  <a:pt x="8790" y="5667"/>
                </a:lnTo>
                <a:cubicBezTo>
                  <a:pt x="8840" y="5400"/>
                  <a:pt x="8963" y="4908"/>
                  <a:pt x="9013" y="4641"/>
                </a:cubicBezTo>
                <a:lnTo>
                  <a:pt x="10000" y="3411"/>
                </a:lnTo>
                <a:lnTo>
                  <a:pt x="9355" y="2127"/>
                </a:lnTo>
                <a:lnTo>
                  <a:pt x="6215" y="1271"/>
                </a:lnTo>
                <a:lnTo>
                  <a:pt x="5788" y="1630"/>
                </a:lnTo>
                <a:lnTo>
                  <a:pt x="5212" y="1022"/>
                </a:lnTo>
                <a:lnTo>
                  <a:pt x="4721" y="1658"/>
                </a:lnTo>
                <a:lnTo>
                  <a:pt x="4228" y="1022"/>
                </a:lnTo>
                <a:lnTo>
                  <a:pt x="2990" y="1050"/>
                </a:lnTo>
                <a:cubicBezTo>
                  <a:pt x="3039" y="728"/>
                  <a:pt x="3090" y="405"/>
                  <a:pt x="3140" y="83"/>
                </a:cubicBezTo>
                <a:lnTo>
                  <a:pt x="2199" y="0"/>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4" name="Freeform 19"/>
          <p:cNvSpPr>
            <a:spLocks/>
          </p:cNvSpPr>
          <p:nvPr/>
        </p:nvSpPr>
        <p:spPr bwMode="auto">
          <a:xfrm>
            <a:off x="5009816" y="3743570"/>
            <a:ext cx="1114672" cy="563971"/>
          </a:xfrm>
          <a:custGeom>
            <a:avLst/>
            <a:gdLst>
              <a:gd name="connsiteX0" fmla="*/ 78 w 9980"/>
              <a:gd name="connsiteY0" fmla="*/ 422 h 10382"/>
              <a:gd name="connsiteX1" fmla="*/ 0 w 9980"/>
              <a:gd name="connsiteY1" fmla="*/ 2203 h 10382"/>
              <a:gd name="connsiteX2" fmla="*/ 3549 w 9980"/>
              <a:gd name="connsiteY2" fmla="*/ 2446 h 10382"/>
              <a:gd name="connsiteX3" fmla="*/ 3569 w 9980"/>
              <a:gd name="connsiteY3" fmla="*/ 8114 h 10382"/>
              <a:gd name="connsiteX4" fmla="*/ 5373 w 9980"/>
              <a:gd name="connsiteY4" fmla="*/ 9693 h 10382"/>
              <a:gd name="connsiteX5" fmla="*/ 5882 w 9980"/>
              <a:gd name="connsiteY5" fmla="*/ 9126 h 10382"/>
              <a:gd name="connsiteX6" fmla="*/ 7039 w 9980"/>
              <a:gd name="connsiteY6" fmla="*/ 10382 h 10382"/>
              <a:gd name="connsiteX7" fmla="*/ 7784 w 9980"/>
              <a:gd name="connsiteY7" fmla="*/ 10341 h 10382"/>
              <a:gd name="connsiteX8" fmla="*/ 9176 w 9980"/>
              <a:gd name="connsiteY8" fmla="*/ 9126 h 10382"/>
              <a:gd name="connsiteX9" fmla="*/ 9980 w 9980"/>
              <a:gd name="connsiteY9" fmla="*/ 10260 h 10382"/>
              <a:gd name="connsiteX10" fmla="*/ 9980 w 9980"/>
              <a:gd name="connsiteY10" fmla="*/ 4147 h 10382"/>
              <a:gd name="connsiteX11" fmla="*/ 9725 w 9980"/>
              <a:gd name="connsiteY11" fmla="*/ 543 h 10382"/>
              <a:gd name="connsiteX12" fmla="*/ 44 w 9980"/>
              <a:gd name="connsiteY12" fmla="*/ 0 h 10382"/>
              <a:gd name="connsiteX0" fmla="*/ 78 w 10000"/>
              <a:gd name="connsiteY0" fmla="*/ 406 h 10000"/>
              <a:gd name="connsiteX1" fmla="*/ 0 w 10000"/>
              <a:gd name="connsiteY1" fmla="*/ 2122 h 10000"/>
              <a:gd name="connsiteX2" fmla="*/ 3556 w 10000"/>
              <a:gd name="connsiteY2" fmla="*/ 2356 h 10000"/>
              <a:gd name="connsiteX3" fmla="*/ 3576 w 10000"/>
              <a:gd name="connsiteY3" fmla="*/ 7815 h 10000"/>
              <a:gd name="connsiteX4" fmla="*/ 5384 w 10000"/>
              <a:gd name="connsiteY4" fmla="*/ 9336 h 10000"/>
              <a:gd name="connsiteX5" fmla="*/ 5894 w 10000"/>
              <a:gd name="connsiteY5" fmla="*/ 8790 h 10000"/>
              <a:gd name="connsiteX6" fmla="*/ 7053 w 10000"/>
              <a:gd name="connsiteY6" fmla="*/ 10000 h 10000"/>
              <a:gd name="connsiteX7" fmla="*/ 7800 w 10000"/>
              <a:gd name="connsiteY7" fmla="*/ 9961 h 10000"/>
              <a:gd name="connsiteX8" fmla="*/ 9194 w 10000"/>
              <a:gd name="connsiteY8" fmla="*/ 8790 h 10000"/>
              <a:gd name="connsiteX9" fmla="*/ 10000 w 10000"/>
              <a:gd name="connsiteY9" fmla="*/ 9882 h 10000"/>
              <a:gd name="connsiteX10" fmla="*/ 10000 w 10000"/>
              <a:gd name="connsiteY10" fmla="*/ 3994 h 10000"/>
              <a:gd name="connsiteX11" fmla="*/ 9539 w 10000"/>
              <a:gd name="connsiteY11" fmla="*/ 184 h 10000"/>
              <a:gd name="connsiteX12" fmla="*/ 44 w 10000"/>
              <a:gd name="connsiteY12" fmla="*/ 0 h 10000"/>
              <a:gd name="connsiteX0" fmla="*/ 78 w 10000"/>
              <a:gd name="connsiteY0" fmla="*/ 406 h 10000"/>
              <a:gd name="connsiteX1" fmla="*/ 0 w 10000"/>
              <a:gd name="connsiteY1" fmla="*/ 2122 h 10000"/>
              <a:gd name="connsiteX2" fmla="*/ 3556 w 10000"/>
              <a:gd name="connsiteY2" fmla="*/ 2356 h 10000"/>
              <a:gd name="connsiteX3" fmla="*/ 3576 w 10000"/>
              <a:gd name="connsiteY3" fmla="*/ 7815 h 10000"/>
              <a:gd name="connsiteX4" fmla="*/ 5384 w 10000"/>
              <a:gd name="connsiteY4" fmla="*/ 9336 h 10000"/>
              <a:gd name="connsiteX5" fmla="*/ 5894 w 10000"/>
              <a:gd name="connsiteY5" fmla="*/ 8790 h 10000"/>
              <a:gd name="connsiteX6" fmla="*/ 7053 w 10000"/>
              <a:gd name="connsiteY6" fmla="*/ 10000 h 10000"/>
              <a:gd name="connsiteX7" fmla="*/ 7800 w 10000"/>
              <a:gd name="connsiteY7" fmla="*/ 9961 h 10000"/>
              <a:gd name="connsiteX8" fmla="*/ 9194 w 10000"/>
              <a:gd name="connsiteY8" fmla="*/ 8790 h 10000"/>
              <a:gd name="connsiteX9" fmla="*/ 10000 w 10000"/>
              <a:gd name="connsiteY9" fmla="*/ 9882 h 10000"/>
              <a:gd name="connsiteX10" fmla="*/ 10000 w 10000"/>
              <a:gd name="connsiteY10" fmla="*/ 3994 h 10000"/>
              <a:gd name="connsiteX11" fmla="*/ 9539 w 10000"/>
              <a:gd name="connsiteY11" fmla="*/ 184 h 10000"/>
              <a:gd name="connsiteX12" fmla="*/ 44 w 10000"/>
              <a:gd name="connsiteY12" fmla="*/ 0 h 10000"/>
              <a:gd name="connsiteX0" fmla="*/ 78 w 10000"/>
              <a:gd name="connsiteY0" fmla="*/ 372 h 9966"/>
              <a:gd name="connsiteX1" fmla="*/ 0 w 10000"/>
              <a:gd name="connsiteY1" fmla="*/ 2088 h 9966"/>
              <a:gd name="connsiteX2" fmla="*/ 3556 w 10000"/>
              <a:gd name="connsiteY2" fmla="*/ 2322 h 9966"/>
              <a:gd name="connsiteX3" fmla="*/ 3576 w 10000"/>
              <a:gd name="connsiteY3" fmla="*/ 7781 h 9966"/>
              <a:gd name="connsiteX4" fmla="*/ 5384 w 10000"/>
              <a:gd name="connsiteY4" fmla="*/ 9302 h 9966"/>
              <a:gd name="connsiteX5" fmla="*/ 5894 w 10000"/>
              <a:gd name="connsiteY5" fmla="*/ 8756 h 9966"/>
              <a:gd name="connsiteX6" fmla="*/ 7053 w 10000"/>
              <a:gd name="connsiteY6" fmla="*/ 9966 h 9966"/>
              <a:gd name="connsiteX7" fmla="*/ 7800 w 10000"/>
              <a:gd name="connsiteY7" fmla="*/ 9927 h 9966"/>
              <a:gd name="connsiteX8" fmla="*/ 9194 w 10000"/>
              <a:gd name="connsiteY8" fmla="*/ 8756 h 9966"/>
              <a:gd name="connsiteX9" fmla="*/ 10000 w 10000"/>
              <a:gd name="connsiteY9" fmla="*/ 9848 h 9966"/>
              <a:gd name="connsiteX10" fmla="*/ 10000 w 10000"/>
              <a:gd name="connsiteY10" fmla="*/ 3960 h 9966"/>
              <a:gd name="connsiteX11" fmla="*/ 9539 w 10000"/>
              <a:gd name="connsiteY11" fmla="*/ 150 h 9966"/>
              <a:gd name="connsiteX12" fmla="*/ 232 w 10000"/>
              <a:gd name="connsiteY12" fmla="*/ 0 h 9966"/>
              <a:gd name="connsiteX0" fmla="*/ 78 w 10000"/>
              <a:gd name="connsiteY0" fmla="*/ 33 h 10000"/>
              <a:gd name="connsiteX1" fmla="*/ 0 w 10000"/>
              <a:gd name="connsiteY1" fmla="*/ 2095 h 10000"/>
              <a:gd name="connsiteX2" fmla="*/ 3556 w 10000"/>
              <a:gd name="connsiteY2" fmla="*/ 2330 h 10000"/>
              <a:gd name="connsiteX3" fmla="*/ 3576 w 10000"/>
              <a:gd name="connsiteY3" fmla="*/ 7808 h 10000"/>
              <a:gd name="connsiteX4" fmla="*/ 5384 w 10000"/>
              <a:gd name="connsiteY4" fmla="*/ 9334 h 10000"/>
              <a:gd name="connsiteX5" fmla="*/ 5894 w 10000"/>
              <a:gd name="connsiteY5" fmla="*/ 8786 h 10000"/>
              <a:gd name="connsiteX6" fmla="*/ 7053 w 10000"/>
              <a:gd name="connsiteY6" fmla="*/ 10000 h 10000"/>
              <a:gd name="connsiteX7" fmla="*/ 7800 w 10000"/>
              <a:gd name="connsiteY7" fmla="*/ 9961 h 10000"/>
              <a:gd name="connsiteX8" fmla="*/ 9194 w 10000"/>
              <a:gd name="connsiteY8" fmla="*/ 8786 h 10000"/>
              <a:gd name="connsiteX9" fmla="*/ 10000 w 10000"/>
              <a:gd name="connsiteY9" fmla="*/ 9882 h 10000"/>
              <a:gd name="connsiteX10" fmla="*/ 10000 w 10000"/>
              <a:gd name="connsiteY10" fmla="*/ 3974 h 10000"/>
              <a:gd name="connsiteX11" fmla="*/ 9539 w 10000"/>
              <a:gd name="connsiteY11" fmla="*/ 151 h 10000"/>
              <a:gd name="connsiteX12" fmla="*/ 232 w 10000"/>
              <a:gd name="connsiteY12" fmla="*/ 0 h 10000"/>
              <a:gd name="connsiteX0" fmla="*/ 78 w 10000"/>
              <a:gd name="connsiteY0" fmla="*/ 0 h 10069"/>
              <a:gd name="connsiteX1" fmla="*/ 0 w 10000"/>
              <a:gd name="connsiteY1" fmla="*/ 2164 h 10069"/>
              <a:gd name="connsiteX2" fmla="*/ 3556 w 10000"/>
              <a:gd name="connsiteY2" fmla="*/ 2399 h 10069"/>
              <a:gd name="connsiteX3" fmla="*/ 3576 w 10000"/>
              <a:gd name="connsiteY3" fmla="*/ 7877 h 10069"/>
              <a:gd name="connsiteX4" fmla="*/ 5384 w 10000"/>
              <a:gd name="connsiteY4" fmla="*/ 9403 h 10069"/>
              <a:gd name="connsiteX5" fmla="*/ 5894 w 10000"/>
              <a:gd name="connsiteY5" fmla="*/ 8855 h 10069"/>
              <a:gd name="connsiteX6" fmla="*/ 7053 w 10000"/>
              <a:gd name="connsiteY6" fmla="*/ 10069 h 10069"/>
              <a:gd name="connsiteX7" fmla="*/ 7800 w 10000"/>
              <a:gd name="connsiteY7" fmla="*/ 10030 h 10069"/>
              <a:gd name="connsiteX8" fmla="*/ 9194 w 10000"/>
              <a:gd name="connsiteY8" fmla="*/ 8855 h 10069"/>
              <a:gd name="connsiteX9" fmla="*/ 10000 w 10000"/>
              <a:gd name="connsiteY9" fmla="*/ 9951 h 10069"/>
              <a:gd name="connsiteX10" fmla="*/ 10000 w 10000"/>
              <a:gd name="connsiteY10" fmla="*/ 4043 h 10069"/>
              <a:gd name="connsiteX11" fmla="*/ 9539 w 10000"/>
              <a:gd name="connsiteY11" fmla="*/ 220 h 10069"/>
              <a:gd name="connsiteX12" fmla="*/ 232 w 10000"/>
              <a:gd name="connsiteY12" fmla="*/ 69 h 10069"/>
              <a:gd name="connsiteX0" fmla="*/ 78 w 10000"/>
              <a:gd name="connsiteY0" fmla="*/ 0 h 10069"/>
              <a:gd name="connsiteX1" fmla="*/ 0 w 10000"/>
              <a:gd name="connsiteY1" fmla="*/ 2164 h 10069"/>
              <a:gd name="connsiteX2" fmla="*/ 3556 w 10000"/>
              <a:gd name="connsiteY2" fmla="*/ 2399 h 10069"/>
              <a:gd name="connsiteX3" fmla="*/ 3576 w 10000"/>
              <a:gd name="connsiteY3" fmla="*/ 7877 h 10069"/>
              <a:gd name="connsiteX4" fmla="*/ 5384 w 10000"/>
              <a:gd name="connsiteY4" fmla="*/ 9403 h 10069"/>
              <a:gd name="connsiteX5" fmla="*/ 5894 w 10000"/>
              <a:gd name="connsiteY5" fmla="*/ 8855 h 10069"/>
              <a:gd name="connsiteX6" fmla="*/ 7053 w 10000"/>
              <a:gd name="connsiteY6" fmla="*/ 10069 h 10069"/>
              <a:gd name="connsiteX7" fmla="*/ 7800 w 10000"/>
              <a:gd name="connsiteY7" fmla="*/ 10030 h 10069"/>
              <a:gd name="connsiteX8" fmla="*/ 9194 w 10000"/>
              <a:gd name="connsiteY8" fmla="*/ 8855 h 10069"/>
              <a:gd name="connsiteX9" fmla="*/ 10000 w 10000"/>
              <a:gd name="connsiteY9" fmla="*/ 9951 h 10069"/>
              <a:gd name="connsiteX10" fmla="*/ 10000 w 10000"/>
              <a:gd name="connsiteY10" fmla="*/ 4043 h 10069"/>
              <a:gd name="connsiteX11" fmla="*/ 9539 w 10000"/>
              <a:gd name="connsiteY11" fmla="*/ 220 h 10069"/>
              <a:gd name="connsiteX12" fmla="*/ 44 w 10000"/>
              <a:gd name="connsiteY12" fmla="*/ 69 h 10069"/>
              <a:gd name="connsiteX0" fmla="*/ 78 w 10000"/>
              <a:gd name="connsiteY0" fmla="*/ 33 h 10102"/>
              <a:gd name="connsiteX1" fmla="*/ 0 w 10000"/>
              <a:gd name="connsiteY1" fmla="*/ 2197 h 10102"/>
              <a:gd name="connsiteX2" fmla="*/ 3556 w 10000"/>
              <a:gd name="connsiteY2" fmla="*/ 2432 h 10102"/>
              <a:gd name="connsiteX3" fmla="*/ 3576 w 10000"/>
              <a:gd name="connsiteY3" fmla="*/ 7910 h 10102"/>
              <a:gd name="connsiteX4" fmla="*/ 5384 w 10000"/>
              <a:gd name="connsiteY4" fmla="*/ 9436 h 10102"/>
              <a:gd name="connsiteX5" fmla="*/ 5894 w 10000"/>
              <a:gd name="connsiteY5" fmla="*/ 8888 h 10102"/>
              <a:gd name="connsiteX6" fmla="*/ 7053 w 10000"/>
              <a:gd name="connsiteY6" fmla="*/ 10102 h 10102"/>
              <a:gd name="connsiteX7" fmla="*/ 7800 w 10000"/>
              <a:gd name="connsiteY7" fmla="*/ 10063 h 10102"/>
              <a:gd name="connsiteX8" fmla="*/ 9194 w 10000"/>
              <a:gd name="connsiteY8" fmla="*/ 8888 h 10102"/>
              <a:gd name="connsiteX9" fmla="*/ 10000 w 10000"/>
              <a:gd name="connsiteY9" fmla="*/ 9984 h 10102"/>
              <a:gd name="connsiteX10" fmla="*/ 10000 w 10000"/>
              <a:gd name="connsiteY10" fmla="*/ 4076 h 10102"/>
              <a:gd name="connsiteX11" fmla="*/ 9539 w 10000"/>
              <a:gd name="connsiteY11" fmla="*/ 253 h 10102"/>
              <a:gd name="connsiteX12" fmla="*/ 78 w 10000"/>
              <a:gd name="connsiteY12" fmla="*/ 0 h 10102"/>
              <a:gd name="connsiteX0" fmla="*/ 86 w 10008"/>
              <a:gd name="connsiteY0" fmla="*/ 0 h 10069"/>
              <a:gd name="connsiteX1" fmla="*/ 8 w 10008"/>
              <a:gd name="connsiteY1" fmla="*/ 2164 h 10069"/>
              <a:gd name="connsiteX2" fmla="*/ 3564 w 10008"/>
              <a:gd name="connsiteY2" fmla="*/ 2399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334 h 10069"/>
              <a:gd name="connsiteX2" fmla="*/ 3564 w 10008"/>
              <a:gd name="connsiteY2" fmla="*/ 2399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334 h 10069"/>
              <a:gd name="connsiteX2" fmla="*/ 3547 w 10008"/>
              <a:gd name="connsiteY2" fmla="*/ 2467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59 w 10008"/>
              <a:gd name="connsiteY1" fmla="*/ 2334 h 10069"/>
              <a:gd name="connsiteX2" fmla="*/ 3547 w 10008"/>
              <a:gd name="connsiteY2" fmla="*/ 2467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47 w 10008"/>
              <a:gd name="connsiteY2" fmla="*/ 2467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47 w 10008"/>
              <a:gd name="connsiteY2" fmla="*/ 2467 h 10069"/>
              <a:gd name="connsiteX3" fmla="*/ 3550 w 10008"/>
              <a:gd name="connsiteY3" fmla="*/ 7843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47 w 10008"/>
              <a:gd name="connsiteY2" fmla="*/ 2467 h 10069"/>
              <a:gd name="connsiteX3" fmla="*/ 3533 w 10008"/>
              <a:gd name="connsiteY3" fmla="*/ 7775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64 w 10008"/>
              <a:gd name="connsiteY2" fmla="*/ 2365 h 10069"/>
              <a:gd name="connsiteX3" fmla="*/ 3533 w 10008"/>
              <a:gd name="connsiteY3" fmla="*/ 7775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64 w 10008"/>
              <a:gd name="connsiteY2" fmla="*/ 2365 h 10069"/>
              <a:gd name="connsiteX3" fmla="*/ 3533 w 10008"/>
              <a:gd name="connsiteY3" fmla="*/ 7775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615 w 10008"/>
              <a:gd name="connsiteY11" fmla="*/ 254 h 10069"/>
              <a:gd name="connsiteX12" fmla="*/ 0 w 10008"/>
              <a:gd name="connsiteY12" fmla="*/ 1 h 10069"/>
              <a:gd name="connsiteX0" fmla="*/ 86 w 10008"/>
              <a:gd name="connsiteY0" fmla="*/ 0 h 10069"/>
              <a:gd name="connsiteX1" fmla="*/ 8 w 10008"/>
              <a:gd name="connsiteY1" fmla="*/ 2232 h 10069"/>
              <a:gd name="connsiteX2" fmla="*/ 3564 w 10008"/>
              <a:gd name="connsiteY2" fmla="*/ 2365 h 10069"/>
              <a:gd name="connsiteX3" fmla="*/ 3533 w 10008"/>
              <a:gd name="connsiteY3" fmla="*/ 7775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615 w 10008"/>
              <a:gd name="connsiteY11" fmla="*/ 254 h 10069"/>
              <a:gd name="connsiteX12" fmla="*/ 0 w 10008"/>
              <a:gd name="connsiteY12" fmla="*/ 1 h 10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08" h="10069">
                <a:moveTo>
                  <a:pt x="86" y="0"/>
                </a:moveTo>
                <a:cubicBezTo>
                  <a:pt x="60" y="575"/>
                  <a:pt x="34" y="1658"/>
                  <a:pt x="8" y="2232"/>
                </a:cubicBezTo>
                <a:lnTo>
                  <a:pt x="3564" y="2365"/>
                </a:lnTo>
                <a:cubicBezTo>
                  <a:pt x="3571" y="4190"/>
                  <a:pt x="3526" y="5949"/>
                  <a:pt x="3533" y="7775"/>
                </a:cubicBezTo>
                <a:lnTo>
                  <a:pt x="5392" y="9403"/>
                </a:lnTo>
                <a:lnTo>
                  <a:pt x="5902" y="8855"/>
                </a:lnTo>
                <a:lnTo>
                  <a:pt x="7061" y="10069"/>
                </a:lnTo>
                <a:lnTo>
                  <a:pt x="7808" y="10030"/>
                </a:lnTo>
                <a:lnTo>
                  <a:pt x="9202" y="8855"/>
                </a:lnTo>
                <a:lnTo>
                  <a:pt x="10008" y="9951"/>
                </a:lnTo>
                <a:lnTo>
                  <a:pt x="10008" y="4043"/>
                </a:lnTo>
                <a:cubicBezTo>
                  <a:pt x="9854" y="2768"/>
                  <a:pt x="9769" y="1528"/>
                  <a:pt x="9615" y="254"/>
                </a:cubicBezTo>
                <a:cubicBezTo>
                  <a:pt x="6342" y="238"/>
                  <a:pt x="3205" y="85"/>
                  <a:pt x="0" y="1"/>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5" name="Freeform 20"/>
          <p:cNvSpPr>
            <a:spLocks/>
          </p:cNvSpPr>
          <p:nvPr/>
        </p:nvSpPr>
        <p:spPr bwMode="auto">
          <a:xfrm>
            <a:off x="6096407" y="3774578"/>
            <a:ext cx="639777" cy="609003"/>
          </a:xfrm>
          <a:custGeom>
            <a:avLst/>
            <a:gdLst>
              <a:gd name="connsiteX0" fmla="*/ 212 w 10177"/>
              <a:gd name="connsiteY0" fmla="*/ 929 h 9963"/>
              <a:gd name="connsiteX1" fmla="*/ 4149 w 10177"/>
              <a:gd name="connsiteY1" fmla="*/ 409 h 9963"/>
              <a:gd name="connsiteX2" fmla="*/ 8992 w 10177"/>
              <a:gd name="connsiteY2" fmla="*/ 0 h 9963"/>
              <a:gd name="connsiteX3" fmla="*/ 8749 w 10177"/>
              <a:gd name="connsiteY3" fmla="*/ 1301 h 9963"/>
              <a:gd name="connsiteX4" fmla="*/ 9829 w 10177"/>
              <a:gd name="connsiteY4" fmla="*/ 1041 h 9963"/>
              <a:gd name="connsiteX5" fmla="*/ 10177 w 10177"/>
              <a:gd name="connsiteY5" fmla="*/ 1896 h 9963"/>
              <a:gd name="connsiteX6" fmla="*/ 9062 w 10177"/>
              <a:gd name="connsiteY6" fmla="*/ 2714 h 9963"/>
              <a:gd name="connsiteX7" fmla="*/ 9341 w 10177"/>
              <a:gd name="connsiteY7" fmla="*/ 4089 h 9963"/>
              <a:gd name="connsiteX8" fmla="*/ 8191 w 10177"/>
              <a:gd name="connsiteY8" fmla="*/ 6394 h 9963"/>
              <a:gd name="connsiteX9" fmla="*/ 7320 w 10177"/>
              <a:gd name="connsiteY9" fmla="*/ 7807 h 9963"/>
              <a:gd name="connsiteX10" fmla="*/ 7808 w 10177"/>
              <a:gd name="connsiteY10" fmla="*/ 9628 h 9963"/>
              <a:gd name="connsiteX11" fmla="*/ 1641 w 10177"/>
              <a:gd name="connsiteY11" fmla="*/ 9963 h 9963"/>
              <a:gd name="connsiteX12" fmla="*/ 1606 w 10177"/>
              <a:gd name="connsiteY12" fmla="*/ 8848 h 9963"/>
              <a:gd name="connsiteX13" fmla="*/ 386 w 10177"/>
              <a:gd name="connsiteY13" fmla="*/ 8587 h 9963"/>
              <a:gd name="connsiteX14" fmla="*/ 386 w 10177"/>
              <a:gd name="connsiteY14" fmla="*/ 2714 h 9963"/>
              <a:gd name="connsiteX15" fmla="*/ 0 w 10177"/>
              <a:gd name="connsiteY15" fmla="*/ 704 h 9963"/>
              <a:gd name="connsiteX0" fmla="*/ 208 w 10000"/>
              <a:gd name="connsiteY0" fmla="*/ 932 h 10000"/>
              <a:gd name="connsiteX1" fmla="*/ 4107 w 10000"/>
              <a:gd name="connsiteY1" fmla="*/ 153 h 10000"/>
              <a:gd name="connsiteX2" fmla="*/ 8836 w 10000"/>
              <a:gd name="connsiteY2" fmla="*/ 0 h 10000"/>
              <a:gd name="connsiteX3" fmla="*/ 8597 w 10000"/>
              <a:gd name="connsiteY3" fmla="*/ 1306 h 10000"/>
              <a:gd name="connsiteX4" fmla="*/ 9658 w 10000"/>
              <a:gd name="connsiteY4" fmla="*/ 1045 h 10000"/>
              <a:gd name="connsiteX5" fmla="*/ 10000 w 10000"/>
              <a:gd name="connsiteY5" fmla="*/ 1903 h 10000"/>
              <a:gd name="connsiteX6" fmla="*/ 8904 w 10000"/>
              <a:gd name="connsiteY6" fmla="*/ 2724 h 10000"/>
              <a:gd name="connsiteX7" fmla="*/ 9179 w 10000"/>
              <a:gd name="connsiteY7" fmla="*/ 4104 h 10000"/>
              <a:gd name="connsiteX8" fmla="*/ 8049 w 10000"/>
              <a:gd name="connsiteY8" fmla="*/ 6418 h 10000"/>
              <a:gd name="connsiteX9" fmla="*/ 7193 w 10000"/>
              <a:gd name="connsiteY9" fmla="*/ 7836 h 10000"/>
              <a:gd name="connsiteX10" fmla="*/ 7672 w 10000"/>
              <a:gd name="connsiteY10" fmla="*/ 9664 h 10000"/>
              <a:gd name="connsiteX11" fmla="*/ 1612 w 10000"/>
              <a:gd name="connsiteY11" fmla="*/ 10000 h 10000"/>
              <a:gd name="connsiteX12" fmla="*/ 1578 w 10000"/>
              <a:gd name="connsiteY12" fmla="*/ 8881 h 10000"/>
              <a:gd name="connsiteX13" fmla="*/ 379 w 10000"/>
              <a:gd name="connsiteY13" fmla="*/ 8619 h 10000"/>
              <a:gd name="connsiteX14" fmla="*/ 379 w 10000"/>
              <a:gd name="connsiteY14" fmla="*/ 2724 h 10000"/>
              <a:gd name="connsiteX15" fmla="*/ 0 w 10000"/>
              <a:gd name="connsiteY15" fmla="*/ 707 h 10000"/>
              <a:gd name="connsiteX0" fmla="*/ 208 w 10000"/>
              <a:gd name="connsiteY0" fmla="*/ 1190 h 10258"/>
              <a:gd name="connsiteX1" fmla="*/ 4107 w 10000"/>
              <a:gd name="connsiteY1" fmla="*/ 411 h 10258"/>
              <a:gd name="connsiteX2" fmla="*/ 8598 w 10000"/>
              <a:gd name="connsiteY2" fmla="*/ 0 h 10258"/>
              <a:gd name="connsiteX3" fmla="*/ 8597 w 10000"/>
              <a:gd name="connsiteY3" fmla="*/ 1564 h 10258"/>
              <a:gd name="connsiteX4" fmla="*/ 9658 w 10000"/>
              <a:gd name="connsiteY4" fmla="*/ 1303 h 10258"/>
              <a:gd name="connsiteX5" fmla="*/ 10000 w 10000"/>
              <a:gd name="connsiteY5" fmla="*/ 2161 h 10258"/>
              <a:gd name="connsiteX6" fmla="*/ 8904 w 10000"/>
              <a:gd name="connsiteY6" fmla="*/ 2982 h 10258"/>
              <a:gd name="connsiteX7" fmla="*/ 9179 w 10000"/>
              <a:gd name="connsiteY7" fmla="*/ 4362 h 10258"/>
              <a:gd name="connsiteX8" fmla="*/ 8049 w 10000"/>
              <a:gd name="connsiteY8" fmla="*/ 6676 h 10258"/>
              <a:gd name="connsiteX9" fmla="*/ 7193 w 10000"/>
              <a:gd name="connsiteY9" fmla="*/ 8094 h 10258"/>
              <a:gd name="connsiteX10" fmla="*/ 7672 w 10000"/>
              <a:gd name="connsiteY10" fmla="*/ 9922 h 10258"/>
              <a:gd name="connsiteX11" fmla="*/ 1612 w 10000"/>
              <a:gd name="connsiteY11" fmla="*/ 10258 h 10258"/>
              <a:gd name="connsiteX12" fmla="*/ 1578 w 10000"/>
              <a:gd name="connsiteY12" fmla="*/ 9139 h 10258"/>
              <a:gd name="connsiteX13" fmla="*/ 379 w 10000"/>
              <a:gd name="connsiteY13" fmla="*/ 8877 h 10258"/>
              <a:gd name="connsiteX14" fmla="*/ 379 w 10000"/>
              <a:gd name="connsiteY14" fmla="*/ 2982 h 10258"/>
              <a:gd name="connsiteX15" fmla="*/ 0 w 10000"/>
              <a:gd name="connsiteY15" fmla="*/ 965 h 10258"/>
              <a:gd name="connsiteX0" fmla="*/ 208 w 10000"/>
              <a:gd name="connsiteY0" fmla="*/ 1190 h 10258"/>
              <a:gd name="connsiteX1" fmla="*/ 4107 w 10000"/>
              <a:gd name="connsiteY1" fmla="*/ 411 h 10258"/>
              <a:gd name="connsiteX2" fmla="*/ 8598 w 10000"/>
              <a:gd name="connsiteY2" fmla="*/ 0 h 10258"/>
              <a:gd name="connsiteX3" fmla="*/ 8359 w 10000"/>
              <a:gd name="connsiteY3" fmla="*/ 1241 h 10258"/>
              <a:gd name="connsiteX4" fmla="*/ 9658 w 10000"/>
              <a:gd name="connsiteY4" fmla="*/ 1303 h 10258"/>
              <a:gd name="connsiteX5" fmla="*/ 10000 w 10000"/>
              <a:gd name="connsiteY5" fmla="*/ 2161 h 10258"/>
              <a:gd name="connsiteX6" fmla="*/ 8904 w 10000"/>
              <a:gd name="connsiteY6" fmla="*/ 2982 h 10258"/>
              <a:gd name="connsiteX7" fmla="*/ 9179 w 10000"/>
              <a:gd name="connsiteY7" fmla="*/ 4362 h 10258"/>
              <a:gd name="connsiteX8" fmla="*/ 8049 w 10000"/>
              <a:gd name="connsiteY8" fmla="*/ 6676 h 10258"/>
              <a:gd name="connsiteX9" fmla="*/ 7193 w 10000"/>
              <a:gd name="connsiteY9" fmla="*/ 8094 h 10258"/>
              <a:gd name="connsiteX10" fmla="*/ 7672 w 10000"/>
              <a:gd name="connsiteY10" fmla="*/ 9922 h 10258"/>
              <a:gd name="connsiteX11" fmla="*/ 1612 w 10000"/>
              <a:gd name="connsiteY11" fmla="*/ 10258 h 10258"/>
              <a:gd name="connsiteX12" fmla="*/ 1578 w 10000"/>
              <a:gd name="connsiteY12" fmla="*/ 9139 h 10258"/>
              <a:gd name="connsiteX13" fmla="*/ 379 w 10000"/>
              <a:gd name="connsiteY13" fmla="*/ 8877 h 10258"/>
              <a:gd name="connsiteX14" fmla="*/ 379 w 10000"/>
              <a:gd name="connsiteY14" fmla="*/ 2982 h 10258"/>
              <a:gd name="connsiteX15" fmla="*/ 0 w 10000"/>
              <a:gd name="connsiteY15" fmla="*/ 965 h 10258"/>
              <a:gd name="connsiteX0" fmla="*/ 208 w 10000"/>
              <a:gd name="connsiteY0" fmla="*/ 1190 h 10258"/>
              <a:gd name="connsiteX1" fmla="*/ 4107 w 10000"/>
              <a:gd name="connsiteY1" fmla="*/ 411 h 10258"/>
              <a:gd name="connsiteX2" fmla="*/ 8598 w 10000"/>
              <a:gd name="connsiteY2" fmla="*/ 0 h 10258"/>
              <a:gd name="connsiteX3" fmla="*/ 8359 w 10000"/>
              <a:gd name="connsiteY3" fmla="*/ 1241 h 10258"/>
              <a:gd name="connsiteX4" fmla="*/ 9539 w 10000"/>
              <a:gd name="connsiteY4" fmla="*/ 980 h 10258"/>
              <a:gd name="connsiteX5" fmla="*/ 10000 w 10000"/>
              <a:gd name="connsiteY5" fmla="*/ 2161 h 10258"/>
              <a:gd name="connsiteX6" fmla="*/ 8904 w 10000"/>
              <a:gd name="connsiteY6" fmla="*/ 2982 h 10258"/>
              <a:gd name="connsiteX7" fmla="*/ 9179 w 10000"/>
              <a:gd name="connsiteY7" fmla="*/ 4362 h 10258"/>
              <a:gd name="connsiteX8" fmla="*/ 8049 w 10000"/>
              <a:gd name="connsiteY8" fmla="*/ 6676 h 10258"/>
              <a:gd name="connsiteX9" fmla="*/ 7193 w 10000"/>
              <a:gd name="connsiteY9" fmla="*/ 8094 h 10258"/>
              <a:gd name="connsiteX10" fmla="*/ 7672 w 10000"/>
              <a:gd name="connsiteY10" fmla="*/ 9922 h 10258"/>
              <a:gd name="connsiteX11" fmla="*/ 1612 w 10000"/>
              <a:gd name="connsiteY11" fmla="*/ 10258 h 10258"/>
              <a:gd name="connsiteX12" fmla="*/ 1578 w 10000"/>
              <a:gd name="connsiteY12" fmla="*/ 9139 h 10258"/>
              <a:gd name="connsiteX13" fmla="*/ 379 w 10000"/>
              <a:gd name="connsiteY13" fmla="*/ 8877 h 10258"/>
              <a:gd name="connsiteX14" fmla="*/ 379 w 10000"/>
              <a:gd name="connsiteY14" fmla="*/ 2982 h 10258"/>
              <a:gd name="connsiteX15" fmla="*/ 0 w 10000"/>
              <a:gd name="connsiteY15" fmla="*/ 965 h 10258"/>
              <a:gd name="connsiteX0" fmla="*/ 59 w 10000"/>
              <a:gd name="connsiteY0" fmla="*/ 899 h 10258"/>
              <a:gd name="connsiteX1" fmla="*/ 4107 w 10000"/>
              <a:gd name="connsiteY1" fmla="*/ 411 h 10258"/>
              <a:gd name="connsiteX2" fmla="*/ 8598 w 10000"/>
              <a:gd name="connsiteY2" fmla="*/ 0 h 10258"/>
              <a:gd name="connsiteX3" fmla="*/ 8359 w 10000"/>
              <a:gd name="connsiteY3" fmla="*/ 1241 h 10258"/>
              <a:gd name="connsiteX4" fmla="*/ 9539 w 10000"/>
              <a:gd name="connsiteY4" fmla="*/ 980 h 10258"/>
              <a:gd name="connsiteX5" fmla="*/ 10000 w 10000"/>
              <a:gd name="connsiteY5" fmla="*/ 2161 h 10258"/>
              <a:gd name="connsiteX6" fmla="*/ 8904 w 10000"/>
              <a:gd name="connsiteY6" fmla="*/ 2982 h 10258"/>
              <a:gd name="connsiteX7" fmla="*/ 9179 w 10000"/>
              <a:gd name="connsiteY7" fmla="*/ 4362 h 10258"/>
              <a:gd name="connsiteX8" fmla="*/ 8049 w 10000"/>
              <a:gd name="connsiteY8" fmla="*/ 6676 h 10258"/>
              <a:gd name="connsiteX9" fmla="*/ 7193 w 10000"/>
              <a:gd name="connsiteY9" fmla="*/ 8094 h 10258"/>
              <a:gd name="connsiteX10" fmla="*/ 7672 w 10000"/>
              <a:gd name="connsiteY10" fmla="*/ 9922 h 10258"/>
              <a:gd name="connsiteX11" fmla="*/ 1612 w 10000"/>
              <a:gd name="connsiteY11" fmla="*/ 10258 h 10258"/>
              <a:gd name="connsiteX12" fmla="*/ 1578 w 10000"/>
              <a:gd name="connsiteY12" fmla="*/ 9139 h 10258"/>
              <a:gd name="connsiteX13" fmla="*/ 379 w 10000"/>
              <a:gd name="connsiteY13" fmla="*/ 8877 h 10258"/>
              <a:gd name="connsiteX14" fmla="*/ 379 w 10000"/>
              <a:gd name="connsiteY14" fmla="*/ 2982 h 10258"/>
              <a:gd name="connsiteX15" fmla="*/ 0 w 10000"/>
              <a:gd name="connsiteY15" fmla="*/ 965 h 10258"/>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672 w 10000"/>
              <a:gd name="connsiteY10" fmla="*/ 9922 h 10226"/>
              <a:gd name="connsiteX11" fmla="*/ 1523 w 10000"/>
              <a:gd name="connsiteY11" fmla="*/ 10226 h 10226"/>
              <a:gd name="connsiteX12" fmla="*/ 1578 w 10000"/>
              <a:gd name="connsiteY12" fmla="*/ 9139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78 w 10000"/>
              <a:gd name="connsiteY12" fmla="*/ 9139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608 w 10000"/>
              <a:gd name="connsiteY12" fmla="*/ 9139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78 w 10000"/>
              <a:gd name="connsiteY12" fmla="*/ 9107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78 w 10000"/>
              <a:gd name="connsiteY12" fmla="*/ 9107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379 w 10000"/>
              <a:gd name="connsiteY12" fmla="*/ 8877 h 10226"/>
              <a:gd name="connsiteX13" fmla="*/ 379 w 10000"/>
              <a:gd name="connsiteY13" fmla="*/ 2982 h 10226"/>
              <a:gd name="connsiteX14" fmla="*/ 0 w 10000"/>
              <a:gd name="connsiteY14"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568 w 10000"/>
              <a:gd name="connsiteY12" fmla="*/ 9851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612 w 10000"/>
              <a:gd name="connsiteY10" fmla="*/ 10051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323"/>
              <a:gd name="connsiteX1" fmla="*/ 4107 w 10000"/>
              <a:gd name="connsiteY1" fmla="*/ 411 h 10323"/>
              <a:gd name="connsiteX2" fmla="*/ 8598 w 10000"/>
              <a:gd name="connsiteY2" fmla="*/ 0 h 10323"/>
              <a:gd name="connsiteX3" fmla="*/ 8359 w 10000"/>
              <a:gd name="connsiteY3" fmla="*/ 1241 h 10323"/>
              <a:gd name="connsiteX4" fmla="*/ 9539 w 10000"/>
              <a:gd name="connsiteY4" fmla="*/ 980 h 10323"/>
              <a:gd name="connsiteX5" fmla="*/ 10000 w 10000"/>
              <a:gd name="connsiteY5" fmla="*/ 2161 h 10323"/>
              <a:gd name="connsiteX6" fmla="*/ 8904 w 10000"/>
              <a:gd name="connsiteY6" fmla="*/ 2982 h 10323"/>
              <a:gd name="connsiteX7" fmla="*/ 9179 w 10000"/>
              <a:gd name="connsiteY7" fmla="*/ 4362 h 10323"/>
              <a:gd name="connsiteX8" fmla="*/ 8049 w 10000"/>
              <a:gd name="connsiteY8" fmla="*/ 6676 h 10323"/>
              <a:gd name="connsiteX9" fmla="*/ 7193 w 10000"/>
              <a:gd name="connsiteY9" fmla="*/ 8094 h 10323"/>
              <a:gd name="connsiteX10" fmla="*/ 7612 w 10000"/>
              <a:gd name="connsiteY10" fmla="*/ 10051 h 10323"/>
              <a:gd name="connsiteX11" fmla="*/ 1493 w 10000"/>
              <a:gd name="connsiteY11" fmla="*/ 10323 h 10323"/>
              <a:gd name="connsiteX12" fmla="*/ 1521 w 10000"/>
              <a:gd name="connsiteY12" fmla="*/ 9173 h 10323"/>
              <a:gd name="connsiteX13" fmla="*/ 379 w 10000"/>
              <a:gd name="connsiteY13" fmla="*/ 8877 h 10323"/>
              <a:gd name="connsiteX14" fmla="*/ 379 w 10000"/>
              <a:gd name="connsiteY14" fmla="*/ 2982 h 10323"/>
              <a:gd name="connsiteX15" fmla="*/ 0 w 10000"/>
              <a:gd name="connsiteY15" fmla="*/ 965 h 10323"/>
              <a:gd name="connsiteX0" fmla="*/ 59 w 10000"/>
              <a:gd name="connsiteY0" fmla="*/ 899 h 10323"/>
              <a:gd name="connsiteX1" fmla="*/ 4107 w 10000"/>
              <a:gd name="connsiteY1" fmla="*/ 411 h 10323"/>
              <a:gd name="connsiteX2" fmla="*/ 8598 w 10000"/>
              <a:gd name="connsiteY2" fmla="*/ 0 h 10323"/>
              <a:gd name="connsiteX3" fmla="*/ 8359 w 10000"/>
              <a:gd name="connsiteY3" fmla="*/ 1241 h 10323"/>
              <a:gd name="connsiteX4" fmla="*/ 9539 w 10000"/>
              <a:gd name="connsiteY4" fmla="*/ 980 h 10323"/>
              <a:gd name="connsiteX5" fmla="*/ 10000 w 10000"/>
              <a:gd name="connsiteY5" fmla="*/ 2161 h 10323"/>
              <a:gd name="connsiteX6" fmla="*/ 8904 w 10000"/>
              <a:gd name="connsiteY6" fmla="*/ 2982 h 10323"/>
              <a:gd name="connsiteX7" fmla="*/ 9179 w 10000"/>
              <a:gd name="connsiteY7" fmla="*/ 4362 h 10323"/>
              <a:gd name="connsiteX8" fmla="*/ 7193 w 10000"/>
              <a:gd name="connsiteY8" fmla="*/ 8094 h 10323"/>
              <a:gd name="connsiteX9" fmla="*/ 7612 w 10000"/>
              <a:gd name="connsiteY9" fmla="*/ 10051 h 10323"/>
              <a:gd name="connsiteX10" fmla="*/ 1493 w 10000"/>
              <a:gd name="connsiteY10" fmla="*/ 10323 h 10323"/>
              <a:gd name="connsiteX11" fmla="*/ 1521 w 10000"/>
              <a:gd name="connsiteY11" fmla="*/ 9173 h 10323"/>
              <a:gd name="connsiteX12" fmla="*/ 379 w 10000"/>
              <a:gd name="connsiteY12" fmla="*/ 8877 h 10323"/>
              <a:gd name="connsiteX13" fmla="*/ 379 w 10000"/>
              <a:gd name="connsiteY13" fmla="*/ 2982 h 10323"/>
              <a:gd name="connsiteX14" fmla="*/ 0 w 10000"/>
              <a:gd name="connsiteY14" fmla="*/ 965 h 10323"/>
              <a:gd name="connsiteX0" fmla="*/ 59 w 10000"/>
              <a:gd name="connsiteY0" fmla="*/ 899 h 10323"/>
              <a:gd name="connsiteX1" fmla="*/ 4107 w 10000"/>
              <a:gd name="connsiteY1" fmla="*/ 411 h 10323"/>
              <a:gd name="connsiteX2" fmla="*/ 8598 w 10000"/>
              <a:gd name="connsiteY2" fmla="*/ 0 h 10323"/>
              <a:gd name="connsiteX3" fmla="*/ 8359 w 10000"/>
              <a:gd name="connsiteY3" fmla="*/ 1241 h 10323"/>
              <a:gd name="connsiteX4" fmla="*/ 9539 w 10000"/>
              <a:gd name="connsiteY4" fmla="*/ 980 h 10323"/>
              <a:gd name="connsiteX5" fmla="*/ 10000 w 10000"/>
              <a:gd name="connsiteY5" fmla="*/ 2161 h 10323"/>
              <a:gd name="connsiteX6" fmla="*/ 8904 w 10000"/>
              <a:gd name="connsiteY6" fmla="*/ 2982 h 10323"/>
              <a:gd name="connsiteX7" fmla="*/ 9239 w 10000"/>
              <a:gd name="connsiteY7" fmla="*/ 4556 h 10323"/>
              <a:gd name="connsiteX8" fmla="*/ 7193 w 10000"/>
              <a:gd name="connsiteY8" fmla="*/ 8094 h 10323"/>
              <a:gd name="connsiteX9" fmla="*/ 7612 w 10000"/>
              <a:gd name="connsiteY9" fmla="*/ 10051 h 10323"/>
              <a:gd name="connsiteX10" fmla="*/ 1493 w 10000"/>
              <a:gd name="connsiteY10" fmla="*/ 10323 h 10323"/>
              <a:gd name="connsiteX11" fmla="*/ 1521 w 10000"/>
              <a:gd name="connsiteY11" fmla="*/ 9173 h 10323"/>
              <a:gd name="connsiteX12" fmla="*/ 379 w 10000"/>
              <a:gd name="connsiteY12" fmla="*/ 8877 h 10323"/>
              <a:gd name="connsiteX13" fmla="*/ 379 w 10000"/>
              <a:gd name="connsiteY13" fmla="*/ 2982 h 10323"/>
              <a:gd name="connsiteX14" fmla="*/ 0 w 10000"/>
              <a:gd name="connsiteY14" fmla="*/ 965 h 10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323">
                <a:moveTo>
                  <a:pt x="59" y="899"/>
                </a:moveTo>
                <a:lnTo>
                  <a:pt x="4107" y="411"/>
                </a:lnTo>
                <a:lnTo>
                  <a:pt x="8598" y="0"/>
                </a:lnTo>
                <a:cubicBezTo>
                  <a:pt x="8518" y="435"/>
                  <a:pt x="8439" y="806"/>
                  <a:pt x="8359" y="1241"/>
                </a:cubicBezTo>
                <a:lnTo>
                  <a:pt x="9539" y="980"/>
                </a:lnTo>
                <a:lnTo>
                  <a:pt x="10000" y="2161"/>
                </a:lnTo>
                <a:lnTo>
                  <a:pt x="8904" y="2982"/>
                </a:lnTo>
                <a:cubicBezTo>
                  <a:pt x="8996" y="3442"/>
                  <a:pt x="9147" y="4096"/>
                  <a:pt x="9239" y="4556"/>
                </a:cubicBezTo>
                <a:lnTo>
                  <a:pt x="7193" y="8094"/>
                </a:lnTo>
                <a:cubicBezTo>
                  <a:pt x="7353" y="8703"/>
                  <a:pt x="7452" y="9442"/>
                  <a:pt x="7612" y="10051"/>
                </a:cubicBezTo>
                <a:lnTo>
                  <a:pt x="1493" y="10323"/>
                </a:lnTo>
                <a:cubicBezTo>
                  <a:pt x="1465" y="9208"/>
                  <a:pt x="1444" y="9107"/>
                  <a:pt x="1521" y="9173"/>
                </a:cubicBezTo>
                <a:cubicBezTo>
                  <a:pt x="1479" y="9109"/>
                  <a:pt x="1512" y="9150"/>
                  <a:pt x="379" y="8877"/>
                </a:cubicBezTo>
                <a:lnTo>
                  <a:pt x="379" y="2982"/>
                </a:lnTo>
                <a:cubicBezTo>
                  <a:pt x="322" y="2385"/>
                  <a:pt x="57" y="1562"/>
                  <a:pt x="0" y="965"/>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6" name="Freeform 22"/>
          <p:cNvSpPr>
            <a:spLocks/>
          </p:cNvSpPr>
          <p:nvPr/>
        </p:nvSpPr>
        <p:spPr bwMode="auto">
          <a:xfrm>
            <a:off x="7307816" y="3923943"/>
            <a:ext cx="699500" cy="720145"/>
          </a:xfrm>
          <a:custGeom>
            <a:avLst/>
            <a:gdLst>
              <a:gd name="connsiteX0" fmla="*/ 0 w 9969"/>
              <a:gd name="connsiteY0" fmla="*/ 604 h 9970"/>
              <a:gd name="connsiteX1" fmla="*/ 93 w 9969"/>
              <a:gd name="connsiteY1" fmla="*/ 604 h 9970"/>
              <a:gd name="connsiteX2" fmla="*/ 2399 w 9969"/>
              <a:gd name="connsiteY2" fmla="*/ 181 h 9970"/>
              <a:gd name="connsiteX3" fmla="*/ 4486 w 9969"/>
              <a:gd name="connsiteY3" fmla="*/ 0 h 9970"/>
              <a:gd name="connsiteX4" fmla="*/ 4337 w 9969"/>
              <a:gd name="connsiteY4" fmla="*/ 567 h 9970"/>
              <a:gd name="connsiteX5" fmla="*/ 4798 w 9969"/>
              <a:gd name="connsiteY5" fmla="*/ 514 h 9970"/>
              <a:gd name="connsiteX6" fmla="*/ 8349 w 9969"/>
              <a:gd name="connsiteY6" fmla="*/ 3595 h 9970"/>
              <a:gd name="connsiteX7" fmla="*/ 9751 w 9969"/>
              <a:gd name="connsiteY7" fmla="*/ 5589 h 9970"/>
              <a:gd name="connsiteX8" fmla="*/ 9969 w 9969"/>
              <a:gd name="connsiteY8" fmla="*/ 6949 h 9970"/>
              <a:gd name="connsiteX9" fmla="*/ 9502 w 9969"/>
              <a:gd name="connsiteY9" fmla="*/ 7281 h 9970"/>
              <a:gd name="connsiteX10" fmla="*/ 9751 w 9969"/>
              <a:gd name="connsiteY10" fmla="*/ 8640 h 9970"/>
              <a:gd name="connsiteX11" fmla="*/ 8754 w 9969"/>
              <a:gd name="connsiteY11" fmla="*/ 8701 h 9970"/>
              <a:gd name="connsiteX12" fmla="*/ 8754 w 9969"/>
              <a:gd name="connsiteY12" fmla="*/ 9819 h 9970"/>
              <a:gd name="connsiteX13" fmla="*/ 7975 w 9969"/>
              <a:gd name="connsiteY13" fmla="*/ 9245 h 9970"/>
              <a:gd name="connsiteX14" fmla="*/ 2835 w 9969"/>
              <a:gd name="connsiteY14" fmla="*/ 9970 h 9970"/>
              <a:gd name="connsiteX15" fmla="*/ 1682 w 9969"/>
              <a:gd name="connsiteY15" fmla="*/ 7855 h 9970"/>
              <a:gd name="connsiteX16" fmla="*/ 2523 w 9969"/>
              <a:gd name="connsiteY16" fmla="*/ 6375 h 9970"/>
              <a:gd name="connsiteX17" fmla="*/ 1402 w 9969"/>
              <a:gd name="connsiteY17" fmla="*/ 5619 h 9970"/>
              <a:gd name="connsiteX18" fmla="*/ 0 w 9969"/>
              <a:gd name="connsiteY18" fmla="*/ 604 h 9970"/>
              <a:gd name="connsiteX0" fmla="*/ 0 w 10000"/>
              <a:gd name="connsiteY0" fmla="*/ 606 h 10000"/>
              <a:gd name="connsiteX1" fmla="*/ 93 w 10000"/>
              <a:gd name="connsiteY1" fmla="*/ 606 h 10000"/>
              <a:gd name="connsiteX2" fmla="*/ 2406 w 10000"/>
              <a:gd name="connsiteY2" fmla="*/ 182 h 10000"/>
              <a:gd name="connsiteX3" fmla="*/ 4500 w 10000"/>
              <a:gd name="connsiteY3" fmla="*/ 0 h 10000"/>
              <a:gd name="connsiteX4" fmla="*/ 4350 w 10000"/>
              <a:gd name="connsiteY4" fmla="*/ 569 h 10000"/>
              <a:gd name="connsiteX5" fmla="*/ 4813 w 10000"/>
              <a:gd name="connsiteY5" fmla="*/ 516 h 10000"/>
              <a:gd name="connsiteX6" fmla="*/ 8375 w 10000"/>
              <a:gd name="connsiteY6" fmla="*/ 3606 h 10000"/>
              <a:gd name="connsiteX7" fmla="*/ 9781 w 10000"/>
              <a:gd name="connsiteY7" fmla="*/ 5606 h 10000"/>
              <a:gd name="connsiteX8" fmla="*/ 10000 w 10000"/>
              <a:gd name="connsiteY8" fmla="*/ 6970 h 10000"/>
              <a:gd name="connsiteX9" fmla="*/ 9532 w 10000"/>
              <a:gd name="connsiteY9" fmla="*/ 7303 h 10000"/>
              <a:gd name="connsiteX10" fmla="*/ 9781 w 10000"/>
              <a:gd name="connsiteY10" fmla="*/ 8666 h 10000"/>
              <a:gd name="connsiteX11" fmla="*/ 8781 w 10000"/>
              <a:gd name="connsiteY11" fmla="*/ 8727 h 10000"/>
              <a:gd name="connsiteX12" fmla="*/ 8781 w 10000"/>
              <a:gd name="connsiteY12" fmla="*/ 9849 h 10000"/>
              <a:gd name="connsiteX13" fmla="*/ 8000 w 10000"/>
              <a:gd name="connsiteY13" fmla="*/ 9273 h 10000"/>
              <a:gd name="connsiteX14" fmla="*/ 2844 w 10000"/>
              <a:gd name="connsiteY14" fmla="*/ 10000 h 10000"/>
              <a:gd name="connsiteX15" fmla="*/ 1687 w 10000"/>
              <a:gd name="connsiteY15" fmla="*/ 7985 h 10000"/>
              <a:gd name="connsiteX16" fmla="*/ 2531 w 10000"/>
              <a:gd name="connsiteY16" fmla="*/ 6394 h 10000"/>
              <a:gd name="connsiteX17" fmla="*/ 1406 w 10000"/>
              <a:gd name="connsiteY17" fmla="*/ 5636 h 10000"/>
              <a:gd name="connsiteX18" fmla="*/ 0 w 10000"/>
              <a:gd name="connsiteY18" fmla="*/ 606 h 10000"/>
              <a:gd name="connsiteX0" fmla="*/ 0 w 10000"/>
              <a:gd name="connsiteY0" fmla="*/ 606 h 10000"/>
              <a:gd name="connsiteX1" fmla="*/ 93 w 10000"/>
              <a:gd name="connsiteY1" fmla="*/ 606 h 10000"/>
              <a:gd name="connsiteX2" fmla="*/ 2406 w 10000"/>
              <a:gd name="connsiteY2" fmla="*/ 182 h 10000"/>
              <a:gd name="connsiteX3" fmla="*/ 4500 w 10000"/>
              <a:gd name="connsiteY3" fmla="*/ 0 h 10000"/>
              <a:gd name="connsiteX4" fmla="*/ 4350 w 10000"/>
              <a:gd name="connsiteY4" fmla="*/ 569 h 10000"/>
              <a:gd name="connsiteX5" fmla="*/ 4813 w 10000"/>
              <a:gd name="connsiteY5" fmla="*/ 516 h 10000"/>
              <a:gd name="connsiteX6" fmla="*/ 8375 w 10000"/>
              <a:gd name="connsiteY6" fmla="*/ 3606 h 10000"/>
              <a:gd name="connsiteX7" fmla="*/ 9781 w 10000"/>
              <a:gd name="connsiteY7" fmla="*/ 5606 h 10000"/>
              <a:gd name="connsiteX8" fmla="*/ 10000 w 10000"/>
              <a:gd name="connsiteY8" fmla="*/ 6970 h 10000"/>
              <a:gd name="connsiteX9" fmla="*/ 9532 w 10000"/>
              <a:gd name="connsiteY9" fmla="*/ 7303 h 10000"/>
              <a:gd name="connsiteX10" fmla="*/ 9781 w 10000"/>
              <a:gd name="connsiteY10" fmla="*/ 8666 h 10000"/>
              <a:gd name="connsiteX11" fmla="*/ 8781 w 10000"/>
              <a:gd name="connsiteY11" fmla="*/ 8727 h 10000"/>
              <a:gd name="connsiteX12" fmla="*/ 8781 w 10000"/>
              <a:gd name="connsiteY12" fmla="*/ 9849 h 10000"/>
              <a:gd name="connsiteX13" fmla="*/ 8000 w 10000"/>
              <a:gd name="connsiteY13" fmla="*/ 9273 h 10000"/>
              <a:gd name="connsiteX14" fmla="*/ 2844 w 10000"/>
              <a:gd name="connsiteY14" fmla="*/ 10000 h 10000"/>
              <a:gd name="connsiteX15" fmla="*/ 1605 w 10000"/>
              <a:gd name="connsiteY15" fmla="*/ 7932 h 10000"/>
              <a:gd name="connsiteX16" fmla="*/ 2531 w 10000"/>
              <a:gd name="connsiteY16" fmla="*/ 6394 h 10000"/>
              <a:gd name="connsiteX17" fmla="*/ 1406 w 10000"/>
              <a:gd name="connsiteY17" fmla="*/ 5636 h 10000"/>
              <a:gd name="connsiteX18" fmla="*/ 0 w 10000"/>
              <a:gd name="connsiteY18" fmla="*/ 606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00" h="10000">
                <a:moveTo>
                  <a:pt x="0" y="606"/>
                </a:moveTo>
                <a:lnTo>
                  <a:pt x="93" y="606"/>
                </a:lnTo>
                <a:lnTo>
                  <a:pt x="2406" y="182"/>
                </a:lnTo>
                <a:lnTo>
                  <a:pt x="4500" y="0"/>
                </a:lnTo>
                <a:cubicBezTo>
                  <a:pt x="4450" y="190"/>
                  <a:pt x="4401" y="379"/>
                  <a:pt x="4350" y="569"/>
                </a:cubicBezTo>
                <a:lnTo>
                  <a:pt x="4813" y="516"/>
                </a:lnTo>
                <a:lnTo>
                  <a:pt x="8375" y="3606"/>
                </a:lnTo>
                <a:lnTo>
                  <a:pt x="9781" y="5606"/>
                </a:lnTo>
                <a:cubicBezTo>
                  <a:pt x="9855" y="6060"/>
                  <a:pt x="9927" y="6516"/>
                  <a:pt x="10000" y="6970"/>
                </a:cubicBezTo>
                <a:lnTo>
                  <a:pt x="9532" y="7303"/>
                </a:lnTo>
                <a:lnTo>
                  <a:pt x="9781" y="8666"/>
                </a:lnTo>
                <a:lnTo>
                  <a:pt x="8781" y="8727"/>
                </a:lnTo>
                <a:lnTo>
                  <a:pt x="8781" y="9849"/>
                </a:lnTo>
                <a:lnTo>
                  <a:pt x="8000" y="9273"/>
                </a:lnTo>
                <a:lnTo>
                  <a:pt x="2844" y="10000"/>
                </a:lnTo>
                <a:lnTo>
                  <a:pt x="1605" y="7932"/>
                </a:lnTo>
                <a:lnTo>
                  <a:pt x="2531" y="6394"/>
                </a:lnTo>
                <a:lnTo>
                  <a:pt x="1406" y="5636"/>
                </a:lnTo>
                <a:lnTo>
                  <a:pt x="0" y="606"/>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7" name="Freeform 24"/>
          <p:cNvSpPr>
            <a:spLocks/>
          </p:cNvSpPr>
          <p:nvPr/>
        </p:nvSpPr>
        <p:spPr bwMode="auto">
          <a:xfrm>
            <a:off x="7587058" y="2946839"/>
            <a:ext cx="547078" cy="575655"/>
          </a:xfrm>
          <a:custGeom>
            <a:avLst/>
            <a:gdLst>
              <a:gd name="connsiteX0" fmla="*/ 1000 w 9960"/>
              <a:gd name="connsiteY0" fmla="*/ 5209 h 9962"/>
              <a:gd name="connsiteX1" fmla="*/ 240 w 9960"/>
              <a:gd name="connsiteY1" fmla="*/ 4981 h 9962"/>
              <a:gd name="connsiteX2" fmla="*/ 0 w 9960"/>
              <a:gd name="connsiteY2" fmla="*/ 6578 h 9962"/>
              <a:gd name="connsiteX3" fmla="*/ 240 w 9960"/>
              <a:gd name="connsiteY3" fmla="*/ 8251 h 9962"/>
              <a:gd name="connsiteX4" fmla="*/ 2040 w 9960"/>
              <a:gd name="connsiteY4" fmla="*/ 9962 h 9962"/>
              <a:gd name="connsiteX5" fmla="*/ 3880 w 9960"/>
              <a:gd name="connsiteY5" fmla="*/ 9392 h 9962"/>
              <a:gd name="connsiteX6" fmla="*/ 6040 w 9960"/>
              <a:gd name="connsiteY6" fmla="*/ 8023 h 9962"/>
              <a:gd name="connsiteX7" fmla="*/ 6680 w 9960"/>
              <a:gd name="connsiteY7" fmla="*/ 5133 h 9962"/>
              <a:gd name="connsiteX8" fmla="*/ 8080 w 9960"/>
              <a:gd name="connsiteY8" fmla="*/ 4335 h 9962"/>
              <a:gd name="connsiteX9" fmla="*/ 8840 w 9960"/>
              <a:gd name="connsiteY9" fmla="*/ 2548 h 9962"/>
              <a:gd name="connsiteX10" fmla="*/ 9960 w 9960"/>
              <a:gd name="connsiteY10" fmla="*/ 2091 h 9962"/>
              <a:gd name="connsiteX11" fmla="*/ 8520 w 9960"/>
              <a:gd name="connsiteY11" fmla="*/ 1825 h 9962"/>
              <a:gd name="connsiteX12" fmla="*/ 6000 w 9960"/>
              <a:gd name="connsiteY12" fmla="*/ 3118 h 9962"/>
              <a:gd name="connsiteX13" fmla="*/ 5600 w 9960"/>
              <a:gd name="connsiteY13" fmla="*/ 1863 h 9962"/>
              <a:gd name="connsiteX14" fmla="*/ 3440 w 9960"/>
              <a:gd name="connsiteY14" fmla="*/ 2015 h 9962"/>
              <a:gd name="connsiteX15" fmla="*/ 2920 w 9960"/>
              <a:gd name="connsiteY15" fmla="*/ 0 h 9962"/>
              <a:gd name="connsiteX16" fmla="*/ 2360 w 9960"/>
              <a:gd name="connsiteY16" fmla="*/ 532 h 9962"/>
              <a:gd name="connsiteX17" fmla="*/ 2560 w 9960"/>
              <a:gd name="connsiteY17" fmla="*/ 3384 h 9962"/>
              <a:gd name="connsiteX18" fmla="*/ 1560 w 9960"/>
              <a:gd name="connsiteY18" fmla="*/ 3612 h 9962"/>
              <a:gd name="connsiteX19" fmla="*/ 1000 w 9960"/>
              <a:gd name="connsiteY19" fmla="*/ 5209 h 9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960" h="9962">
                <a:moveTo>
                  <a:pt x="1000" y="5209"/>
                </a:moveTo>
                <a:lnTo>
                  <a:pt x="240" y="4981"/>
                </a:lnTo>
                <a:lnTo>
                  <a:pt x="0" y="6578"/>
                </a:lnTo>
                <a:lnTo>
                  <a:pt x="240" y="8251"/>
                </a:lnTo>
                <a:lnTo>
                  <a:pt x="2040" y="9962"/>
                </a:lnTo>
                <a:lnTo>
                  <a:pt x="3880" y="9392"/>
                </a:lnTo>
                <a:lnTo>
                  <a:pt x="6040" y="8023"/>
                </a:lnTo>
                <a:lnTo>
                  <a:pt x="6680" y="5133"/>
                </a:lnTo>
                <a:lnTo>
                  <a:pt x="8080" y="4335"/>
                </a:lnTo>
                <a:lnTo>
                  <a:pt x="8840" y="2548"/>
                </a:lnTo>
                <a:lnTo>
                  <a:pt x="9960" y="2091"/>
                </a:lnTo>
                <a:lnTo>
                  <a:pt x="8520" y="1825"/>
                </a:lnTo>
                <a:lnTo>
                  <a:pt x="6000" y="3118"/>
                </a:lnTo>
                <a:lnTo>
                  <a:pt x="5600" y="1863"/>
                </a:lnTo>
                <a:lnTo>
                  <a:pt x="3440" y="2015"/>
                </a:lnTo>
                <a:lnTo>
                  <a:pt x="2920" y="0"/>
                </a:lnTo>
                <a:lnTo>
                  <a:pt x="2360" y="532"/>
                </a:lnTo>
                <a:cubicBezTo>
                  <a:pt x="2427" y="1483"/>
                  <a:pt x="2493" y="2433"/>
                  <a:pt x="2560" y="3384"/>
                </a:cubicBezTo>
                <a:lnTo>
                  <a:pt x="1560" y="3612"/>
                </a:lnTo>
                <a:lnTo>
                  <a:pt x="1000" y="5209"/>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8" name="Freeform 25"/>
          <p:cNvSpPr>
            <a:spLocks/>
          </p:cNvSpPr>
          <p:nvPr/>
        </p:nvSpPr>
        <p:spPr bwMode="auto">
          <a:xfrm>
            <a:off x="8372236" y="2962714"/>
            <a:ext cx="152400" cy="193675"/>
          </a:xfrm>
          <a:custGeom>
            <a:avLst/>
            <a:gdLst/>
            <a:ahLst/>
            <a:cxnLst>
              <a:cxn ang="0">
                <a:pos x="0" y="5"/>
              </a:cxn>
              <a:cxn ang="0">
                <a:pos x="14" y="0"/>
              </a:cxn>
              <a:cxn ang="0">
                <a:pos x="46" y="19"/>
              </a:cxn>
              <a:cxn ang="0">
                <a:pos x="46" y="38"/>
              </a:cxn>
              <a:cxn ang="0">
                <a:pos x="68" y="52"/>
              </a:cxn>
              <a:cxn ang="0">
                <a:pos x="69" y="77"/>
              </a:cxn>
              <a:cxn ang="0">
                <a:pos x="33" y="87"/>
              </a:cxn>
              <a:cxn ang="0">
                <a:pos x="0" y="5"/>
              </a:cxn>
            </a:cxnLst>
            <a:rect l="0" t="0" r="r" b="b"/>
            <a:pathLst>
              <a:path w="70" h="88">
                <a:moveTo>
                  <a:pt x="0" y="5"/>
                </a:moveTo>
                <a:lnTo>
                  <a:pt x="14" y="0"/>
                </a:lnTo>
                <a:lnTo>
                  <a:pt x="46" y="19"/>
                </a:lnTo>
                <a:lnTo>
                  <a:pt x="46" y="38"/>
                </a:lnTo>
                <a:lnTo>
                  <a:pt x="68" y="52"/>
                </a:lnTo>
                <a:lnTo>
                  <a:pt x="69" y="77"/>
                </a:lnTo>
                <a:lnTo>
                  <a:pt x="33" y="87"/>
                </a:lnTo>
                <a:lnTo>
                  <a:pt x="0" y="5"/>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9" name="Freeform 26" descr="Wide downward diagonal"/>
          <p:cNvSpPr>
            <a:spLocks/>
          </p:cNvSpPr>
          <p:nvPr/>
        </p:nvSpPr>
        <p:spPr bwMode="auto">
          <a:xfrm>
            <a:off x="8378110" y="2652221"/>
            <a:ext cx="194665" cy="375924"/>
          </a:xfrm>
          <a:custGeom>
            <a:avLst/>
            <a:gdLst>
              <a:gd name="connsiteX0" fmla="*/ 1667 w 9889"/>
              <a:gd name="connsiteY0" fmla="*/ 57 h 9943"/>
              <a:gd name="connsiteX1" fmla="*/ 4000 w 9889"/>
              <a:gd name="connsiteY1" fmla="*/ 0 h 9943"/>
              <a:gd name="connsiteX2" fmla="*/ 8778 w 9889"/>
              <a:gd name="connsiteY2" fmla="*/ 1486 h 9943"/>
              <a:gd name="connsiteX3" fmla="*/ 8111 w 9889"/>
              <a:gd name="connsiteY3" fmla="*/ 2743 h 9943"/>
              <a:gd name="connsiteX4" fmla="*/ 9778 w 9889"/>
              <a:gd name="connsiteY4" fmla="*/ 3486 h 9943"/>
              <a:gd name="connsiteX5" fmla="*/ 9889 w 9889"/>
              <a:gd name="connsiteY5" fmla="*/ 8114 h 9943"/>
              <a:gd name="connsiteX6" fmla="*/ 8222 w 9889"/>
              <a:gd name="connsiteY6" fmla="*/ 9943 h 9943"/>
              <a:gd name="connsiteX7" fmla="*/ 6333 w 9889"/>
              <a:gd name="connsiteY7" fmla="*/ 9314 h 9943"/>
              <a:gd name="connsiteX8" fmla="*/ 4333 w 9889"/>
              <a:gd name="connsiteY8" fmla="*/ 9257 h 9943"/>
              <a:gd name="connsiteX9" fmla="*/ 889 w 9889"/>
              <a:gd name="connsiteY9" fmla="*/ 8286 h 9943"/>
              <a:gd name="connsiteX10" fmla="*/ 3444 w 9889"/>
              <a:gd name="connsiteY10" fmla="*/ 5257 h 9943"/>
              <a:gd name="connsiteX11" fmla="*/ 0 w 9889"/>
              <a:gd name="connsiteY11" fmla="*/ 3829 h 9943"/>
              <a:gd name="connsiteX12" fmla="*/ 1861 w 9889"/>
              <a:gd name="connsiteY12" fmla="*/ 353 h 9943"/>
              <a:gd name="connsiteX0" fmla="*/ 1686 w 10000"/>
              <a:gd name="connsiteY0" fmla="*/ 0 h 9943"/>
              <a:gd name="connsiteX1" fmla="*/ 4339 w 10000"/>
              <a:gd name="connsiteY1" fmla="*/ 142 h 9943"/>
              <a:gd name="connsiteX2" fmla="*/ 8877 w 10000"/>
              <a:gd name="connsiteY2" fmla="*/ 1438 h 9943"/>
              <a:gd name="connsiteX3" fmla="*/ 8202 w 10000"/>
              <a:gd name="connsiteY3" fmla="*/ 2702 h 9943"/>
              <a:gd name="connsiteX4" fmla="*/ 9888 w 10000"/>
              <a:gd name="connsiteY4" fmla="*/ 3449 h 9943"/>
              <a:gd name="connsiteX5" fmla="*/ 10000 w 10000"/>
              <a:gd name="connsiteY5" fmla="*/ 8104 h 9943"/>
              <a:gd name="connsiteX6" fmla="*/ 8314 w 10000"/>
              <a:gd name="connsiteY6" fmla="*/ 9943 h 9943"/>
              <a:gd name="connsiteX7" fmla="*/ 6404 w 10000"/>
              <a:gd name="connsiteY7" fmla="*/ 9310 h 9943"/>
              <a:gd name="connsiteX8" fmla="*/ 4382 w 10000"/>
              <a:gd name="connsiteY8" fmla="*/ 9253 h 9943"/>
              <a:gd name="connsiteX9" fmla="*/ 899 w 10000"/>
              <a:gd name="connsiteY9" fmla="*/ 8277 h 9943"/>
              <a:gd name="connsiteX10" fmla="*/ 3483 w 10000"/>
              <a:gd name="connsiteY10" fmla="*/ 5230 h 9943"/>
              <a:gd name="connsiteX11" fmla="*/ 0 w 10000"/>
              <a:gd name="connsiteY11" fmla="*/ 3794 h 9943"/>
              <a:gd name="connsiteX12" fmla="*/ 1882 w 10000"/>
              <a:gd name="connsiteY12" fmla="*/ 298 h 9943"/>
              <a:gd name="connsiteX0" fmla="*/ 4339 w 10000"/>
              <a:gd name="connsiteY0" fmla="*/ 0 h 9857"/>
              <a:gd name="connsiteX1" fmla="*/ 8877 w 10000"/>
              <a:gd name="connsiteY1" fmla="*/ 1303 h 9857"/>
              <a:gd name="connsiteX2" fmla="*/ 8202 w 10000"/>
              <a:gd name="connsiteY2" fmla="*/ 2574 h 9857"/>
              <a:gd name="connsiteX3" fmla="*/ 9888 w 10000"/>
              <a:gd name="connsiteY3" fmla="*/ 3326 h 9857"/>
              <a:gd name="connsiteX4" fmla="*/ 10000 w 10000"/>
              <a:gd name="connsiteY4" fmla="*/ 8007 h 9857"/>
              <a:gd name="connsiteX5" fmla="*/ 8314 w 10000"/>
              <a:gd name="connsiteY5" fmla="*/ 9857 h 9857"/>
              <a:gd name="connsiteX6" fmla="*/ 6404 w 10000"/>
              <a:gd name="connsiteY6" fmla="*/ 9220 h 9857"/>
              <a:gd name="connsiteX7" fmla="*/ 4382 w 10000"/>
              <a:gd name="connsiteY7" fmla="*/ 9163 h 9857"/>
              <a:gd name="connsiteX8" fmla="*/ 899 w 10000"/>
              <a:gd name="connsiteY8" fmla="*/ 8181 h 9857"/>
              <a:gd name="connsiteX9" fmla="*/ 3483 w 10000"/>
              <a:gd name="connsiteY9" fmla="*/ 5117 h 9857"/>
              <a:gd name="connsiteX10" fmla="*/ 0 w 10000"/>
              <a:gd name="connsiteY10" fmla="*/ 3673 h 9857"/>
              <a:gd name="connsiteX11" fmla="*/ 1882 w 10000"/>
              <a:gd name="connsiteY11" fmla="*/ 157 h 9857"/>
              <a:gd name="connsiteX0" fmla="*/ 4339 w 10000"/>
              <a:gd name="connsiteY0" fmla="*/ 0 h 10000"/>
              <a:gd name="connsiteX1" fmla="*/ 8877 w 10000"/>
              <a:gd name="connsiteY1" fmla="*/ 1575 h 10000"/>
              <a:gd name="connsiteX2" fmla="*/ 8202 w 10000"/>
              <a:gd name="connsiteY2" fmla="*/ 2611 h 10000"/>
              <a:gd name="connsiteX3" fmla="*/ 9888 w 10000"/>
              <a:gd name="connsiteY3" fmla="*/ 3374 h 10000"/>
              <a:gd name="connsiteX4" fmla="*/ 10000 w 10000"/>
              <a:gd name="connsiteY4" fmla="*/ 8123 h 10000"/>
              <a:gd name="connsiteX5" fmla="*/ 8314 w 10000"/>
              <a:gd name="connsiteY5" fmla="*/ 10000 h 10000"/>
              <a:gd name="connsiteX6" fmla="*/ 6404 w 10000"/>
              <a:gd name="connsiteY6" fmla="*/ 9354 h 10000"/>
              <a:gd name="connsiteX7" fmla="*/ 4382 w 10000"/>
              <a:gd name="connsiteY7" fmla="*/ 9296 h 10000"/>
              <a:gd name="connsiteX8" fmla="*/ 899 w 10000"/>
              <a:gd name="connsiteY8" fmla="*/ 8300 h 10000"/>
              <a:gd name="connsiteX9" fmla="*/ 3483 w 10000"/>
              <a:gd name="connsiteY9" fmla="*/ 5191 h 10000"/>
              <a:gd name="connsiteX10" fmla="*/ 0 w 10000"/>
              <a:gd name="connsiteY10" fmla="*/ 3726 h 10000"/>
              <a:gd name="connsiteX11" fmla="*/ 1882 w 10000"/>
              <a:gd name="connsiteY11" fmla="*/ 159 h 10000"/>
              <a:gd name="connsiteX0" fmla="*/ 4339 w 10000"/>
              <a:gd name="connsiteY0" fmla="*/ 0 h 10000"/>
              <a:gd name="connsiteX1" fmla="*/ 8877 w 10000"/>
              <a:gd name="connsiteY1" fmla="*/ 1575 h 10000"/>
              <a:gd name="connsiteX2" fmla="*/ 8202 w 10000"/>
              <a:gd name="connsiteY2" fmla="*/ 2611 h 10000"/>
              <a:gd name="connsiteX3" fmla="*/ 9888 w 10000"/>
              <a:gd name="connsiteY3" fmla="*/ 3374 h 10000"/>
              <a:gd name="connsiteX4" fmla="*/ 10000 w 10000"/>
              <a:gd name="connsiteY4" fmla="*/ 8123 h 10000"/>
              <a:gd name="connsiteX5" fmla="*/ 8314 w 10000"/>
              <a:gd name="connsiteY5" fmla="*/ 10000 h 10000"/>
              <a:gd name="connsiteX6" fmla="*/ 6404 w 10000"/>
              <a:gd name="connsiteY6" fmla="*/ 9354 h 10000"/>
              <a:gd name="connsiteX7" fmla="*/ 4382 w 10000"/>
              <a:gd name="connsiteY7" fmla="*/ 9296 h 10000"/>
              <a:gd name="connsiteX8" fmla="*/ 899 w 10000"/>
              <a:gd name="connsiteY8" fmla="*/ 8300 h 10000"/>
              <a:gd name="connsiteX9" fmla="*/ 3483 w 10000"/>
              <a:gd name="connsiteY9" fmla="*/ 5191 h 10000"/>
              <a:gd name="connsiteX10" fmla="*/ 0 w 10000"/>
              <a:gd name="connsiteY10" fmla="*/ 3726 h 10000"/>
              <a:gd name="connsiteX11" fmla="*/ 1980 w 10000"/>
              <a:gd name="connsiteY11" fmla="*/ 108 h 10000"/>
              <a:gd name="connsiteX0" fmla="*/ 4339 w 10000"/>
              <a:gd name="connsiteY0" fmla="*/ 0 h 10000"/>
              <a:gd name="connsiteX1" fmla="*/ 8877 w 10000"/>
              <a:gd name="connsiteY1" fmla="*/ 1575 h 10000"/>
              <a:gd name="connsiteX2" fmla="*/ 8202 w 10000"/>
              <a:gd name="connsiteY2" fmla="*/ 2611 h 10000"/>
              <a:gd name="connsiteX3" fmla="*/ 9888 w 10000"/>
              <a:gd name="connsiteY3" fmla="*/ 3374 h 10000"/>
              <a:gd name="connsiteX4" fmla="*/ 10000 w 10000"/>
              <a:gd name="connsiteY4" fmla="*/ 8123 h 10000"/>
              <a:gd name="connsiteX5" fmla="*/ 8314 w 10000"/>
              <a:gd name="connsiteY5" fmla="*/ 10000 h 10000"/>
              <a:gd name="connsiteX6" fmla="*/ 6404 w 10000"/>
              <a:gd name="connsiteY6" fmla="*/ 9354 h 10000"/>
              <a:gd name="connsiteX7" fmla="*/ 4382 w 10000"/>
              <a:gd name="connsiteY7" fmla="*/ 9296 h 10000"/>
              <a:gd name="connsiteX8" fmla="*/ 899 w 10000"/>
              <a:gd name="connsiteY8" fmla="*/ 8300 h 10000"/>
              <a:gd name="connsiteX9" fmla="*/ 3483 w 10000"/>
              <a:gd name="connsiteY9" fmla="*/ 5191 h 10000"/>
              <a:gd name="connsiteX10" fmla="*/ 0 w 10000"/>
              <a:gd name="connsiteY10" fmla="*/ 3726 h 10000"/>
              <a:gd name="connsiteX11" fmla="*/ 1882 w 10000"/>
              <a:gd name="connsiteY11" fmla="*/ 159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000" h="10000">
                <a:moveTo>
                  <a:pt x="4339" y="0"/>
                </a:moveTo>
                <a:lnTo>
                  <a:pt x="8877" y="1575"/>
                </a:lnTo>
                <a:lnTo>
                  <a:pt x="8202" y="2611"/>
                </a:lnTo>
                <a:lnTo>
                  <a:pt x="9888" y="3374"/>
                </a:lnTo>
                <a:cubicBezTo>
                  <a:pt x="9925" y="4958"/>
                  <a:pt x="9963" y="6541"/>
                  <a:pt x="10000" y="8123"/>
                </a:cubicBezTo>
                <a:lnTo>
                  <a:pt x="8314" y="10000"/>
                </a:lnTo>
                <a:lnTo>
                  <a:pt x="6404" y="9354"/>
                </a:lnTo>
                <a:lnTo>
                  <a:pt x="4382" y="9296"/>
                </a:lnTo>
                <a:lnTo>
                  <a:pt x="899" y="8300"/>
                </a:lnTo>
                <a:lnTo>
                  <a:pt x="3483" y="5191"/>
                </a:lnTo>
                <a:lnTo>
                  <a:pt x="0" y="3726"/>
                </a:lnTo>
                <a:cubicBezTo>
                  <a:pt x="562" y="2437"/>
                  <a:pt x="1320" y="1449"/>
                  <a:pt x="1882" y="159"/>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0" name="Freeform 27"/>
          <p:cNvSpPr>
            <a:spLocks/>
          </p:cNvSpPr>
          <p:nvPr/>
        </p:nvSpPr>
        <p:spPr bwMode="auto">
          <a:xfrm>
            <a:off x="8417325" y="1968785"/>
            <a:ext cx="219075" cy="404812"/>
          </a:xfrm>
          <a:custGeom>
            <a:avLst/>
            <a:gdLst/>
            <a:ahLst/>
            <a:cxnLst>
              <a:cxn ang="0">
                <a:pos x="0" y="19"/>
              </a:cxn>
              <a:cxn ang="0">
                <a:pos x="72" y="0"/>
              </a:cxn>
              <a:cxn ang="0">
                <a:pos x="99" y="50"/>
              </a:cxn>
              <a:cxn ang="0">
                <a:pos x="85" y="63"/>
              </a:cxn>
              <a:cxn ang="0">
                <a:pos x="91" y="174"/>
              </a:cxn>
              <a:cxn ang="0">
                <a:pos x="49" y="184"/>
              </a:cxn>
              <a:cxn ang="0">
                <a:pos x="29" y="138"/>
              </a:cxn>
              <a:cxn ang="0">
                <a:pos x="28" y="83"/>
              </a:cxn>
              <a:cxn ang="0">
                <a:pos x="10" y="67"/>
              </a:cxn>
              <a:cxn ang="0">
                <a:pos x="0" y="19"/>
              </a:cxn>
            </a:cxnLst>
            <a:rect l="0" t="0" r="r" b="b"/>
            <a:pathLst>
              <a:path w="100" h="185">
                <a:moveTo>
                  <a:pt x="0" y="19"/>
                </a:moveTo>
                <a:lnTo>
                  <a:pt x="72" y="0"/>
                </a:lnTo>
                <a:lnTo>
                  <a:pt x="99" y="50"/>
                </a:lnTo>
                <a:lnTo>
                  <a:pt x="85" y="63"/>
                </a:lnTo>
                <a:lnTo>
                  <a:pt x="91" y="174"/>
                </a:lnTo>
                <a:lnTo>
                  <a:pt x="49" y="184"/>
                </a:lnTo>
                <a:lnTo>
                  <a:pt x="29" y="138"/>
                </a:lnTo>
                <a:lnTo>
                  <a:pt x="28" y="83"/>
                </a:lnTo>
                <a:lnTo>
                  <a:pt x="10" y="67"/>
                </a:lnTo>
                <a:lnTo>
                  <a:pt x="0" y="19"/>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1" name="Freeform 28"/>
          <p:cNvSpPr>
            <a:spLocks/>
          </p:cNvSpPr>
          <p:nvPr/>
        </p:nvSpPr>
        <p:spPr bwMode="auto">
          <a:xfrm rot="182033">
            <a:off x="8509981" y="2276875"/>
            <a:ext cx="473225" cy="255716"/>
          </a:xfrm>
          <a:custGeom>
            <a:avLst/>
            <a:gdLst>
              <a:gd name="connsiteX0" fmla="*/ 0 w 9953"/>
              <a:gd name="connsiteY0" fmla="*/ 4021 h 9897"/>
              <a:gd name="connsiteX1" fmla="*/ 5094 w 9953"/>
              <a:gd name="connsiteY1" fmla="*/ 1237 h 9897"/>
              <a:gd name="connsiteX2" fmla="*/ 5900 w 9953"/>
              <a:gd name="connsiteY2" fmla="*/ 1317 h 9897"/>
              <a:gd name="connsiteX3" fmla="*/ 6274 w 9953"/>
              <a:gd name="connsiteY3" fmla="*/ 0 h 9897"/>
              <a:gd name="connsiteX4" fmla="*/ 6792 w 9953"/>
              <a:gd name="connsiteY4" fmla="*/ 722 h 9897"/>
              <a:gd name="connsiteX5" fmla="*/ 6179 w 9953"/>
              <a:gd name="connsiteY5" fmla="*/ 3505 h 9897"/>
              <a:gd name="connsiteX6" fmla="*/ 7264 w 9953"/>
              <a:gd name="connsiteY6" fmla="*/ 3299 h 9897"/>
              <a:gd name="connsiteX7" fmla="*/ 7830 w 9953"/>
              <a:gd name="connsiteY7" fmla="*/ 5464 h 9897"/>
              <a:gd name="connsiteX8" fmla="*/ 8538 w 9953"/>
              <a:gd name="connsiteY8" fmla="*/ 5773 h 9897"/>
              <a:gd name="connsiteX9" fmla="*/ 9057 w 9953"/>
              <a:gd name="connsiteY9" fmla="*/ 5361 h 9897"/>
              <a:gd name="connsiteX10" fmla="*/ 9057 w 9953"/>
              <a:gd name="connsiteY10" fmla="*/ 4227 h 9897"/>
              <a:gd name="connsiteX11" fmla="*/ 8208 w 9953"/>
              <a:gd name="connsiteY11" fmla="*/ 2680 h 9897"/>
              <a:gd name="connsiteX12" fmla="*/ 8868 w 9953"/>
              <a:gd name="connsiteY12" fmla="*/ 2577 h 9897"/>
              <a:gd name="connsiteX13" fmla="*/ 9953 w 9953"/>
              <a:gd name="connsiteY13" fmla="*/ 5876 h 9897"/>
              <a:gd name="connsiteX14" fmla="*/ 8915 w 9953"/>
              <a:gd name="connsiteY14" fmla="*/ 7835 h 9897"/>
              <a:gd name="connsiteX15" fmla="*/ 7689 w 9953"/>
              <a:gd name="connsiteY15" fmla="*/ 6804 h 9897"/>
              <a:gd name="connsiteX16" fmla="*/ 6934 w 9953"/>
              <a:gd name="connsiteY16" fmla="*/ 9278 h 9897"/>
              <a:gd name="connsiteX17" fmla="*/ 5425 w 9953"/>
              <a:gd name="connsiteY17" fmla="*/ 6804 h 9897"/>
              <a:gd name="connsiteX18" fmla="*/ 377 w 9953"/>
              <a:gd name="connsiteY18" fmla="*/ 9897 h 9897"/>
              <a:gd name="connsiteX19" fmla="*/ 0 w 9953"/>
              <a:gd name="connsiteY19" fmla="*/ 4021 h 9897"/>
              <a:gd name="connsiteX0" fmla="*/ 0 w 10000"/>
              <a:gd name="connsiteY0" fmla="*/ 4063 h 9973"/>
              <a:gd name="connsiteX1" fmla="*/ 5118 w 10000"/>
              <a:gd name="connsiteY1" fmla="*/ 1250 h 9973"/>
              <a:gd name="connsiteX2" fmla="*/ 5928 w 10000"/>
              <a:gd name="connsiteY2" fmla="*/ 1331 h 9973"/>
              <a:gd name="connsiteX3" fmla="*/ 6304 w 10000"/>
              <a:gd name="connsiteY3" fmla="*/ 0 h 9973"/>
              <a:gd name="connsiteX4" fmla="*/ 6824 w 10000"/>
              <a:gd name="connsiteY4" fmla="*/ 730 h 9973"/>
              <a:gd name="connsiteX5" fmla="*/ 6208 w 10000"/>
              <a:gd name="connsiteY5" fmla="*/ 3541 h 9973"/>
              <a:gd name="connsiteX6" fmla="*/ 7298 w 10000"/>
              <a:gd name="connsiteY6" fmla="*/ 3333 h 9973"/>
              <a:gd name="connsiteX7" fmla="*/ 7867 w 10000"/>
              <a:gd name="connsiteY7" fmla="*/ 5521 h 9973"/>
              <a:gd name="connsiteX8" fmla="*/ 8578 w 10000"/>
              <a:gd name="connsiteY8" fmla="*/ 5833 h 9973"/>
              <a:gd name="connsiteX9" fmla="*/ 9100 w 10000"/>
              <a:gd name="connsiteY9" fmla="*/ 5417 h 9973"/>
              <a:gd name="connsiteX10" fmla="*/ 9100 w 10000"/>
              <a:gd name="connsiteY10" fmla="*/ 4271 h 9973"/>
              <a:gd name="connsiteX11" fmla="*/ 8247 w 10000"/>
              <a:gd name="connsiteY11" fmla="*/ 2708 h 9973"/>
              <a:gd name="connsiteX12" fmla="*/ 8910 w 10000"/>
              <a:gd name="connsiteY12" fmla="*/ 2604 h 9973"/>
              <a:gd name="connsiteX13" fmla="*/ 10000 w 10000"/>
              <a:gd name="connsiteY13" fmla="*/ 5937 h 9973"/>
              <a:gd name="connsiteX14" fmla="*/ 8957 w 10000"/>
              <a:gd name="connsiteY14" fmla="*/ 7917 h 9973"/>
              <a:gd name="connsiteX15" fmla="*/ 7725 w 10000"/>
              <a:gd name="connsiteY15" fmla="*/ 6875 h 9973"/>
              <a:gd name="connsiteX16" fmla="*/ 6967 w 10000"/>
              <a:gd name="connsiteY16" fmla="*/ 9375 h 9973"/>
              <a:gd name="connsiteX17" fmla="*/ 5451 w 10000"/>
              <a:gd name="connsiteY17" fmla="*/ 6875 h 9973"/>
              <a:gd name="connsiteX18" fmla="*/ 660 w 10000"/>
              <a:gd name="connsiteY18" fmla="*/ 9973 h 9973"/>
              <a:gd name="connsiteX19" fmla="*/ 0 w 10000"/>
              <a:gd name="connsiteY19" fmla="*/ 4063 h 9973"/>
              <a:gd name="connsiteX0" fmla="*/ 0 w 10000"/>
              <a:gd name="connsiteY0" fmla="*/ 4074 h 9770"/>
              <a:gd name="connsiteX1" fmla="*/ 5118 w 10000"/>
              <a:gd name="connsiteY1" fmla="*/ 1253 h 9770"/>
              <a:gd name="connsiteX2" fmla="*/ 5928 w 10000"/>
              <a:gd name="connsiteY2" fmla="*/ 1335 h 9770"/>
              <a:gd name="connsiteX3" fmla="*/ 6304 w 10000"/>
              <a:gd name="connsiteY3" fmla="*/ 0 h 9770"/>
              <a:gd name="connsiteX4" fmla="*/ 6824 w 10000"/>
              <a:gd name="connsiteY4" fmla="*/ 732 h 9770"/>
              <a:gd name="connsiteX5" fmla="*/ 6208 w 10000"/>
              <a:gd name="connsiteY5" fmla="*/ 3551 h 9770"/>
              <a:gd name="connsiteX6" fmla="*/ 7298 w 10000"/>
              <a:gd name="connsiteY6" fmla="*/ 3342 h 9770"/>
              <a:gd name="connsiteX7" fmla="*/ 7867 w 10000"/>
              <a:gd name="connsiteY7" fmla="*/ 5536 h 9770"/>
              <a:gd name="connsiteX8" fmla="*/ 8578 w 10000"/>
              <a:gd name="connsiteY8" fmla="*/ 5849 h 9770"/>
              <a:gd name="connsiteX9" fmla="*/ 9100 w 10000"/>
              <a:gd name="connsiteY9" fmla="*/ 5432 h 9770"/>
              <a:gd name="connsiteX10" fmla="*/ 9100 w 10000"/>
              <a:gd name="connsiteY10" fmla="*/ 4283 h 9770"/>
              <a:gd name="connsiteX11" fmla="*/ 8247 w 10000"/>
              <a:gd name="connsiteY11" fmla="*/ 2715 h 9770"/>
              <a:gd name="connsiteX12" fmla="*/ 8910 w 10000"/>
              <a:gd name="connsiteY12" fmla="*/ 2611 h 9770"/>
              <a:gd name="connsiteX13" fmla="*/ 10000 w 10000"/>
              <a:gd name="connsiteY13" fmla="*/ 5953 h 9770"/>
              <a:gd name="connsiteX14" fmla="*/ 8957 w 10000"/>
              <a:gd name="connsiteY14" fmla="*/ 7938 h 9770"/>
              <a:gd name="connsiteX15" fmla="*/ 7725 w 10000"/>
              <a:gd name="connsiteY15" fmla="*/ 6894 h 9770"/>
              <a:gd name="connsiteX16" fmla="*/ 6967 w 10000"/>
              <a:gd name="connsiteY16" fmla="*/ 9400 h 9770"/>
              <a:gd name="connsiteX17" fmla="*/ 5451 w 10000"/>
              <a:gd name="connsiteY17" fmla="*/ 6894 h 9770"/>
              <a:gd name="connsiteX18" fmla="*/ 774 w 10000"/>
              <a:gd name="connsiteY18" fmla="*/ 9770 h 9770"/>
              <a:gd name="connsiteX19" fmla="*/ 0 w 10000"/>
              <a:gd name="connsiteY19" fmla="*/ 4074 h 9770"/>
              <a:gd name="connsiteX0" fmla="*/ 0 w 10000"/>
              <a:gd name="connsiteY0" fmla="*/ 4170 h 10000"/>
              <a:gd name="connsiteX1" fmla="*/ 5118 w 10000"/>
              <a:gd name="connsiteY1" fmla="*/ 1282 h 10000"/>
              <a:gd name="connsiteX2" fmla="*/ 5928 w 10000"/>
              <a:gd name="connsiteY2" fmla="*/ 1366 h 10000"/>
              <a:gd name="connsiteX3" fmla="*/ 6304 w 10000"/>
              <a:gd name="connsiteY3" fmla="*/ 0 h 10000"/>
              <a:gd name="connsiteX4" fmla="*/ 6824 w 10000"/>
              <a:gd name="connsiteY4" fmla="*/ 749 h 10000"/>
              <a:gd name="connsiteX5" fmla="*/ 6208 w 10000"/>
              <a:gd name="connsiteY5" fmla="*/ 3635 h 10000"/>
              <a:gd name="connsiteX6" fmla="*/ 7298 w 10000"/>
              <a:gd name="connsiteY6" fmla="*/ 3421 h 10000"/>
              <a:gd name="connsiteX7" fmla="*/ 7867 w 10000"/>
              <a:gd name="connsiteY7" fmla="*/ 5666 h 10000"/>
              <a:gd name="connsiteX8" fmla="*/ 8578 w 10000"/>
              <a:gd name="connsiteY8" fmla="*/ 5987 h 10000"/>
              <a:gd name="connsiteX9" fmla="*/ 9100 w 10000"/>
              <a:gd name="connsiteY9" fmla="*/ 5560 h 10000"/>
              <a:gd name="connsiteX10" fmla="*/ 9100 w 10000"/>
              <a:gd name="connsiteY10" fmla="*/ 4384 h 10000"/>
              <a:gd name="connsiteX11" fmla="*/ 8247 w 10000"/>
              <a:gd name="connsiteY11" fmla="*/ 2779 h 10000"/>
              <a:gd name="connsiteX12" fmla="*/ 8910 w 10000"/>
              <a:gd name="connsiteY12" fmla="*/ 2672 h 10000"/>
              <a:gd name="connsiteX13" fmla="*/ 10000 w 10000"/>
              <a:gd name="connsiteY13" fmla="*/ 6093 h 10000"/>
              <a:gd name="connsiteX14" fmla="*/ 8957 w 10000"/>
              <a:gd name="connsiteY14" fmla="*/ 8125 h 10000"/>
              <a:gd name="connsiteX15" fmla="*/ 7725 w 10000"/>
              <a:gd name="connsiteY15" fmla="*/ 7056 h 10000"/>
              <a:gd name="connsiteX16" fmla="*/ 6967 w 10000"/>
              <a:gd name="connsiteY16" fmla="*/ 9621 h 10000"/>
              <a:gd name="connsiteX17" fmla="*/ 5451 w 10000"/>
              <a:gd name="connsiteY17" fmla="*/ 7056 h 10000"/>
              <a:gd name="connsiteX18" fmla="*/ 774 w 10000"/>
              <a:gd name="connsiteY18" fmla="*/ 10000 h 10000"/>
              <a:gd name="connsiteX19" fmla="*/ 281 w 10000"/>
              <a:gd name="connsiteY19" fmla="*/ 4142 h 10000"/>
              <a:gd name="connsiteX0" fmla="*/ 0 w 10000"/>
              <a:gd name="connsiteY0" fmla="*/ 4170 h 10000"/>
              <a:gd name="connsiteX1" fmla="*/ 5118 w 10000"/>
              <a:gd name="connsiteY1" fmla="*/ 1282 h 10000"/>
              <a:gd name="connsiteX2" fmla="*/ 5928 w 10000"/>
              <a:gd name="connsiteY2" fmla="*/ 1366 h 10000"/>
              <a:gd name="connsiteX3" fmla="*/ 6304 w 10000"/>
              <a:gd name="connsiteY3" fmla="*/ 0 h 10000"/>
              <a:gd name="connsiteX4" fmla="*/ 6824 w 10000"/>
              <a:gd name="connsiteY4" fmla="*/ 749 h 10000"/>
              <a:gd name="connsiteX5" fmla="*/ 6208 w 10000"/>
              <a:gd name="connsiteY5" fmla="*/ 3635 h 10000"/>
              <a:gd name="connsiteX6" fmla="*/ 7298 w 10000"/>
              <a:gd name="connsiteY6" fmla="*/ 3421 h 10000"/>
              <a:gd name="connsiteX7" fmla="*/ 7867 w 10000"/>
              <a:gd name="connsiteY7" fmla="*/ 5666 h 10000"/>
              <a:gd name="connsiteX8" fmla="*/ 8578 w 10000"/>
              <a:gd name="connsiteY8" fmla="*/ 5987 h 10000"/>
              <a:gd name="connsiteX9" fmla="*/ 9100 w 10000"/>
              <a:gd name="connsiteY9" fmla="*/ 5560 h 10000"/>
              <a:gd name="connsiteX10" fmla="*/ 9100 w 10000"/>
              <a:gd name="connsiteY10" fmla="*/ 4384 h 10000"/>
              <a:gd name="connsiteX11" fmla="*/ 8247 w 10000"/>
              <a:gd name="connsiteY11" fmla="*/ 2779 h 10000"/>
              <a:gd name="connsiteX12" fmla="*/ 8910 w 10000"/>
              <a:gd name="connsiteY12" fmla="*/ 2672 h 10000"/>
              <a:gd name="connsiteX13" fmla="*/ 10000 w 10000"/>
              <a:gd name="connsiteY13" fmla="*/ 6093 h 10000"/>
              <a:gd name="connsiteX14" fmla="*/ 8957 w 10000"/>
              <a:gd name="connsiteY14" fmla="*/ 8125 h 10000"/>
              <a:gd name="connsiteX15" fmla="*/ 7725 w 10000"/>
              <a:gd name="connsiteY15" fmla="*/ 7056 h 10000"/>
              <a:gd name="connsiteX16" fmla="*/ 6967 w 10000"/>
              <a:gd name="connsiteY16" fmla="*/ 9621 h 10000"/>
              <a:gd name="connsiteX17" fmla="*/ 5451 w 10000"/>
              <a:gd name="connsiteY17" fmla="*/ 7056 h 10000"/>
              <a:gd name="connsiteX18" fmla="*/ 774 w 10000"/>
              <a:gd name="connsiteY18" fmla="*/ 10000 h 10000"/>
              <a:gd name="connsiteX19" fmla="*/ 281 w 10000"/>
              <a:gd name="connsiteY19" fmla="*/ 4142 h 10000"/>
              <a:gd name="connsiteX0" fmla="*/ 0 w 10000"/>
              <a:gd name="connsiteY0" fmla="*/ 4170 h 10000"/>
              <a:gd name="connsiteX1" fmla="*/ 5118 w 10000"/>
              <a:gd name="connsiteY1" fmla="*/ 1282 h 10000"/>
              <a:gd name="connsiteX2" fmla="*/ 5928 w 10000"/>
              <a:gd name="connsiteY2" fmla="*/ 1366 h 10000"/>
              <a:gd name="connsiteX3" fmla="*/ 6304 w 10000"/>
              <a:gd name="connsiteY3" fmla="*/ 0 h 10000"/>
              <a:gd name="connsiteX4" fmla="*/ 6824 w 10000"/>
              <a:gd name="connsiteY4" fmla="*/ 749 h 10000"/>
              <a:gd name="connsiteX5" fmla="*/ 6208 w 10000"/>
              <a:gd name="connsiteY5" fmla="*/ 3635 h 10000"/>
              <a:gd name="connsiteX6" fmla="*/ 7298 w 10000"/>
              <a:gd name="connsiteY6" fmla="*/ 3421 h 10000"/>
              <a:gd name="connsiteX7" fmla="*/ 7867 w 10000"/>
              <a:gd name="connsiteY7" fmla="*/ 5666 h 10000"/>
              <a:gd name="connsiteX8" fmla="*/ 8578 w 10000"/>
              <a:gd name="connsiteY8" fmla="*/ 5987 h 10000"/>
              <a:gd name="connsiteX9" fmla="*/ 9100 w 10000"/>
              <a:gd name="connsiteY9" fmla="*/ 5560 h 10000"/>
              <a:gd name="connsiteX10" fmla="*/ 9100 w 10000"/>
              <a:gd name="connsiteY10" fmla="*/ 4384 h 10000"/>
              <a:gd name="connsiteX11" fmla="*/ 8247 w 10000"/>
              <a:gd name="connsiteY11" fmla="*/ 2779 h 10000"/>
              <a:gd name="connsiteX12" fmla="*/ 8910 w 10000"/>
              <a:gd name="connsiteY12" fmla="*/ 2672 h 10000"/>
              <a:gd name="connsiteX13" fmla="*/ 10000 w 10000"/>
              <a:gd name="connsiteY13" fmla="*/ 6093 h 10000"/>
              <a:gd name="connsiteX14" fmla="*/ 8957 w 10000"/>
              <a:gd name="connsiteY14" fmla="*/ 8125 h 10000"/>
              <a:gd name="connsiteX15" fmla="*/ 7725 w 10000"/>
              <a:gd name="connsiteY15" fmla="*/ 7056 h 10000"/>
              <a:gd name="connsiteX16" fmla="*/ 6967 w 10000"/>
              <a:gd name="connsiteY16" fmla="*/ 9621 h 10000"/>
              <a:gd name="connsiteX17" fmla="*/ 5895 w 10000"/>
              <a:gd name="connsiteY17" fmla="*/ 7087 h 10000"/>
              <a:gd name="connsiteX18" fmla="*/ 774 w 10000"/>
              <a:gd name="connsiteY18" fmla="*/ 10000 h 10000"/>
              <a:gd name="connsiteX19" fmla="*/ 281 w 10000"/>
              <a:gd name="connsiteY19" fmla="*/ 4142 h 10000"/>
              <a:gd name="connsiteX0" fmla="*/ 0 w 10000"/>
              <a:gd name="connsiteY0" fmla="*/ 4170 h 10000"/>
              <a:gd name="connsiteX1" fmla="*/ 5118 w 10000"/>
              <a:gd name="connsiteY1" fmla="*/ 1282 h 10000"/>
              <a:gd name="connsiteX2" fmla="*/ 5928 w 10000"/>
              <a:gd name="connsiteY2" fmla="*/ 1366 h 10000"/>
              <a:gd name="connsiteX3" fmla="*/ 6304 w 10000"/>
              <a:gd name="connsiteY3" fmla="*/ 0 h 10000"/>
              <a:gd name="connsiteX4" fmla="*/ 6824 w 10000"/>
              <a:gd name="connsiteY4" fmla="*/ 749 h 10000"/>
              <a:gd name="connsiteX5" fmla="*/ 6208 w 10000"/>
              <a:gd name="connsiteY5" fmla="*/ 3635 h 10000"/>
              <a:gd name="connsiteX6" fmla="*/ 7298 w 10000"/>
              <a:gd name="connsiteY6" fmla="*/ 3421 h 10000"/>
              <a:gd name="connsiteX7" fmla="*/ 7867 w 10000"/>
              <a:gd name="connsiteY7" fmla="*/ 5666 h 10000"/>
              <a:gd name="connsiteX8" fmla="*/ 8578 w 10000"/>
              <a:gd name="connsiteY8" fmla="*/ 5987 h 10000"/>
              <a:gd name="connsiteX9" fmla="*/ 9100 w 10000"/>
              <a:gd name="connsiteY9" fmla="*/ 5560 h 10000"/>
              <a:gd name="connsiteX10" fmla="*/ 9100 w 10000"/>
              <a:gd name="connsiteY10" fmla="*/ 4384 h 10000"/>
              <a:gd name="connsiteX11" fmla="*/ 8247 w 10000"/>
              <a:gd name="connsiteY11" fmla="*/ 2779 h 10000"/>
              <a:gd name="connsiteX12" fmla="*/ 8910 w 10000"/>
              <a:gd name="connsiteY12" fmla="*/ 2672 h 10000"/>
              <a:gd name="connsiteX13" fmla="*/ 10000 w 10000"/>
              <a:gd name="connsiteY13" fmla="*/ 6093 h 10000"/>
              <a:gd name="connsiteX14" fmla="*/ 8957 w 10000"/>
              <a:gd name="connsiteY14" fmla="*/ 8125 h 10000"/>
              <a:gd name="connsiteX15" fmla="*/ 7725 w 10000"/>
              <a:gd name="connsiteY15" fmla="*/ 7056 h 10000"/>
              <a:gd name="connsiteX16" fmla="*/ 7231 w 10000"/>
              <a:gd name="connsiteY16" fmla="*/ 8998 h 10000"/>
              <a:gd name="connsiteX17" fmla="*/ 5895 w 10000"/>
              <a:gd name="connsiteY17" fmla="*/ 7087 h 10000"/>
              <a:gd name="connsiteX18" fmla="*/ 774 w 10000"/>
              <a:gd name="connsiteY18" fmla="*/ 10000 h 10000"/>
              <a:gd name="connsiteX19" fmla="*/ 281 w 10000"/>
              <a:gd name="connsiteY19" fmla="*/ 4142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00" h="10000">
                <a:moveTo>
                  <a:pt x="0" y="4170"/>
                </a:moveTo>
                <a:lnTo>
                  <a:pt x="5118" y="1282"/>
                </a:lnTo>
                <a:lnTo>
                  <a:pt x="5928" y="1366"/>
                </a:lnTo>
                <a:cubicBezTo>
                  <a:pt x="6053" y="910"/>
                  <a:pt x="6179" y="455"/>
                  <a:pt x="6304" y="0"/>
                </a:cubicBezTo>
                <a:lnTo>
                  <a:pt x="6824" y="749"/>
                </a:lnTo>
                <a:lnTo>
                  <a:pt x="6208" y="3635"/>
                </a:lnTo>
                <a:lnTo>
                  <a:pt x="7298" y="3421"/>
                </a:lnTo>
                <a:lnTo>
                  <a:pt x="7867" y="5666"/>
                </a:lnTo>
                <a:lnTo>
                  <a:pt x="8578" y="5987"/>
                </a:lnTo>
                <a:lnTo>
                  <a:pt x="9100" y="5560"/>
                </a:lnTo>
                <a:lnTo>
                  <a:pt x="9100" y="4384"/>
                </a:lnTo>
                <a:lnTo>
                  <a:pt x="8247" y="2779"/>
                </a:lnTo>
                <a:lnTo>
                  <a:pt x="8910" y="2672"/>
                </a:lnTo>
                <a:lnTo>
                  <a:pt x="10000" y="6093"/>
                </a:lnTo>
                <a:lnTo>
                  <a:pt x="8957" y="8125"/>
                </a:lnTo>
                <a:lnTo>
                  <a:pt x="7725" y="7056"/>
                </a:lnTo>
                <a:lnTo>
                  <a:pt x="7231" y="8998"/>
                </a:lnTo>
                <a:lnTo>
                  <a:pt x="5895" y="7087"/>
                </a:lnTo>
                <a:lnTo>
                  <a:pt x="774" y="10000"/>
                </a:lnTo>
                <a:cubicBezTo>
                  <a:pt x="647" y="7969"/>
                  <a:pt x="520" y="5864"/>
                  <a:pt x="281" y="4142"/>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2" name="Freeform 29"/>
          <p:cNvSpPr>
            <a:spLocks/>
          </p:cNvSpPr>
          <p:nvPr/>
        </p:nvSpPr>
        <p:spPr bwMode="auto">
          <a:xfrm>
            <a:off x="8540539" y="2471227"/>
            <a:ext cx="240701" cy="193071"/>
          </a:xfrm>
          <a:custGeom>
            <a:avLst/>
            <a:gdLst>
              <a:gd name="connsiteX0" fmla="*/ 0 w 9910"/>
              <a:gd name="connsiteY0" fmla="*/ 2471 h 9882"/>
              <a:gd name="connsiteX1" fmla="*/ 7658 w 9910"/>
              <a:gd name="connsiteY1" fmla="*/ 0 h 9882"/>
              <a:gd name="connsiteX2" fmla="*/ 9910 w 9910"/>
              <a:gd name="connsiteY2" fmla="*/ 4471 h 9882"/>
              <a:gd name="connsiteX3" fmla="*/ 8559 w 9910"/>
              <a:gd name="connsiteY3" fmla="*/ 6471 h 9882"/>
              <a:gd name="connsiteX4" fmla="*/ 6216 w 9910"/>
              <a:gd name="connsiteY4" fmla="*/ 5765 h 9882"/>
              <a:gd name="connsiteX5" fmla="*/ 2432 w 9910"/>
              <a:gd name="connsiteY5" fmla="*/ 9882 h 9882"/>
              <a:gd name="connsiteX6" fmla="*/ 293 w 9910"/>
              <a:gd name="connsiteY6" fmla="*/ 8380 h 9882"/>
              <a:gd name="connsiteX7" fmla="*/ 0 w 9910"/>
              <a:gd name="connsiteY7" fmla="*/ 2471 h 9882"/>
              <a:gd name="connsiteX0" fmla="*/ 0 w 10000"/>
              <a:gd name="connsiteY0" fmla="*/ 2501 h 10104"/>
              <a:gd name="connsiteX1" fmla="*/ 7728 w 10000"/>
              <a:gd name="connsiteY1" fmla="*/ 0 h 10104"/>
              <a:gd name="connsiteX2" fmla="*/ 10000 w 10000"/>
              <a:gd name="connsiteY2" fmla="*/ 4524 h 10104"/>
              <a:gd name="connsiteX3" fmla="*/ 8637 w 10000"/>
              <a:gd name="connsiteY3" fmla="*/ 6548 h 10104"/>
              <a:gd name="connsiteX4" fmla="*/ 6272 w 10000"/>
              <a:gd name="connsiteY4" fmla="*/ 5834 h 10104"/>
              <a:gd name="connsiteX5" fmla="*/ 2375 w 10000"/>
              <a:gd name="connsiteY5" fmla="*/ 10104 h 10104"/>
              <a:gd name="connsiteX6" fmla="*/ 296 w 10000"/>
              <a:gd name="connsiteY6" fmla="*/ 8480 h 10104"/>
              <a:gd name="connsiteX7" fmla="*/ 0 w 10000"/>
              <a:gd name="connsiteY7" fmla="*/ 2501 h 10104"/>
              <a:gd name="connsiteX0" fmla="*/ 0 w 10000"/>
              <a:gd name="connsiteY0" fmla="*/ 2501 h 10519"/>
              <a:gd name="connsiteX1" fmla="*/ 7728 w 10000"/>
              <a:gd name="connsiteY1" fmla="*/ 0 h 10519"/>
              <a:gd name="connsiteX2" fmla="*/ 10000 w 10000"/>
              <a:gd name="connsiteY2" fmla="*/ 4524 h 10519"/>
              <a:gd name="connsiteX3" fmla="*/ 8637 w 10000"/>
              <a:gd name="connsiteY3" fmla="*/ 6548 h 10519"/>
              <a:gd name="connsiteX4" fmla="*/ 6272 w 10000"/>
              <a:gd name="connsiteY4" fmla="*/ 5834 h 10519"/>
              <a:gd name="connsiteX5" fmla="*/ 2138 w 10000"/>
              <a:gd name="connsiteY5" fmla="*/ 10519 h 10519"/>
              <a:gd name="connsiteX6" fmla="*/ 296 w 10000"/>
              <a:gd name="connsiteY6" fmla="*/ 8480 h 10519"/>
              <a:gd name="connsiteX7" fmla="*/ 0 w 10000"/>
              <a:gd name="connsiteY7" fmla="*/ 2501 h 10519"/>
              <a:gd name="connsiteX0" fmla="*/ 0 w 10000"/>
              <a:gd name="connsiteY0" fmla="*/ 2501 h 10519"/>
              <a:gd name="connsiteX1" fmla="*/ 7728 w 10000"/>
              <a:gd name="connsiteY1" fmla="*/ 0 h 10519"/>
              <a:gd name="connsiteX2" fmla="*/ 10000 w 10000"/>
              <a:gd name="connsiteY2" fmla="*/ 4524 h 10519"/>
              <a:gd name="connsiteX3" fmla="*/ 8637 w 10000"/>
              <a:gd name="connsiteY3" fmla="*/ 6548 h 10519"/>
              <a:gd name="connsiteX4" fmla="*/ 6272 w 10000"/>
              <a:gd name="connsiteY4" fmla="*/ 5834 h 10519"/>
              <a:gd name="connsiteX5" fmla="*/ 2138 w 10000"/>
              <a:gd name="connsiteY5" fmla="*/ 10519 h 10519"/>
              <a:gd name="connsiteX6" fmla="*/ 59 w 10000"/>
              <a:gd name="connsiteY6" fmla="*/ 8688 h 10519"/>
              <a:gd name="connsiteX7" fmla="*/ 0 w 10000"/>
              <a:gd name="connsiteY7" fmla="*/ 2501 h 10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519">
                <a:moveTo>
                  <a:pt x="0" y="2501"/>
                </a:moveTo>
                <a:lnTo>
                  <a:pt x="7728" y="0"/>
                </a:lnTo>
                <a:lnTo>
                  <a:pt x="10000" y="4524"/>
                </a:lnTo>
                <a:lnTo>
                  <a:pt x="8637" y="6548"/>
                </a:lnTo>
                <a:lnTo>
                  <a:pt x="6272" y="5834"/>
                </a:lnTo>
                <a:lnTo>
                  <a:pt x="2138" y="10519"/>
                </a:lnTo>
                <a:lnTo>
                  <a:pt x="59" y="8688"/>
                </a:lnTo>
                <a:cubicBezTo>
                  <a:pt x="-93" y="6902"/>
                  <a:pt x="151" y="4287"/>
                  <a:pt x="0" y="2501"/>
                </a:cubicBez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3" name="Freeform 30"/>
          <p:cNvSpPr>
            <a:spLocks/>
          </p:cNvSpPr>
          <p:nvPr/>
        </p:nvSpPr>
        <p:spPr bwMode="auto">
          <a:xfrm>
            <a:off x="8572584" y="1891631"/>
            <a:ext cx="258763" cy="457200"/>
          </a:xfrm>
          <a:custGeom>
            <a:avLst/>
            <a:gdLst/>
            <a:ahLst/>
            <a:cxnLst>
              <a:cxn ang="0">
                <a:pos x="25" y="0"/>
              </a:cxn>
              <a:cxn ang="0">
                <a:pos x="0" y="36"/>
              </a:cxn>
              <a:cxn ang="0">
                <a:pos x="27" y="84"/>
              </a:cxn>
              <a:cxn ang="0">
                <a:pos x="11" y="97"/>
              </a:cxn>
              <a:cxn ang="0">
                <a:pos x="18" y="207"/>
              </a:cxn>
              <a:cxn ang="0">
                <a:pos x="83" y="191"/>
              </a:cxn>
              <a:cxn ang="0">
                <a:pos x="100" y="191"/>
              </a:cxn>
              <a:cxn ang="0">
                <a:pos x="109" y="179"/>
              </a:cxn>
              <a:cxn ang="0">
                <a:pos x="109" y="159"/>
              </a:cxn>
              <a:cxn ang="0">
                <a:pos x="117" y="146"/>
              </a:cxn>
              <a:cxn ang="0">
                <a:pos x="80" y="130"/>
              </a:cxn>
              <a:cxn ang="0">
                <a:pos x="34" y="10"/>
              </a:cxn>
              <a:cxn ang="0">
                <a:pos x="25" y="0"/>
              </a:cxn>
            </a:cxnLst>
            <a:rect l="0" t="0" r="r" b="b"/>
            <a:pathLst>
              <a:path w="118" h="208">
                <a:moveTo>
                  <a:pt x="25" y="0"/>
                </a:moveTo>
                <a:lnTo>
                  <a:pt x="0" y="36"/>
                </a:lnTo>
                <a:lnTo>
                  <a:pt x="27" y="84"/>
                </a:lnTo>
                <a:lnTo>
                  <a:pt x="11" y="97"/>
                </a:lnTo>
                <a:lnTo>
                  <a:pt x="18" y="207"/>
                </a:lnTo>
                <a:lnTo>
                  <a:pt x="83" y="191"/>
                </a:lnTo>
                <a:lnTo>
                  <a:pt x="100" y="191"/>
                </a:lnTo>
                <a:lnTo>
                  <a:pt x="109" y="179"/>
                </a:lnTo>
                <a:lnTo>
                  <a:pt x="109" y="159"/>
                </a:lnTo>
                <a:lnTo>
                  <a:pt x="117" y="146"/>
                </a:lnTo>
                <a:lnTo>
                  <a:pt x="80" y="130"/>
                </a:lnTo>
                <a:lnTo>
                  <a:pt x="34" y="10"/>
                </a:lnTo>
                <a:lnTo>
                  <a:pt x="25"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4" name="Freeform 31"/>
          <p:cNvSpPr>
            <a:spLocks/>
          </p:cNvSpPr>
          <p:nvPr/>
        </p:nvSpPr>
        <p:spPr bwMode="auto">
          <a:xfrm>
            <a:off x="8728625" y="2454083"/>
            <a:ext cx="118490" cy="103247"/>
          </a:xfrm>
          <a:custGeom>
            <a:avLst/>
            <a:gdLst>
              <a:gd name="connsiteX0" fmla="*/ 0 w 9821"/>
              <a:gd name="connsiteY0" fmla="*/ 2077 h 10162"/>
              <a:gd name="connsiteX1" fmla="*/ 5212 w 9821"/>
              <a:gd name="connsiteY1" fmla="*/ 0 h 10162"/>
              <a:gd name="connsiteX2" fmla="*/ 9821 w 9821"/>
              <a:gd name="connsiteY2" fmla="*/ 5481 h 10162"/>
              <a:gd name="connsiteX3" fmla="*/ 8750 w 9821"/>
              <a:gd name="connsiteY3" fmla="*/ 6758 h 10162"/>
              <a:gd name="connsiteX4" fmla="*/ 5893 w 9821"/>
              <a:gd name="connsiteY4" fmla="*/ 6758 h 10162"/>
              <a:gd name="connsiteX5" fmla="*/ 4464 w 9821"/>
              <a:gd name="connsiteY5" fmla="*/ 10162 h 10162"/>
              <a:gd name="connsiteX6" fmla="*/ 0 w 9821"/>
              <a:gd name="connsiteY6" fmla="*/ 2077 h 1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1" h="10162">
                <a:moveTo>
                  <a:pt x="0" y="2077"/>
                </a:moveTo>
                <a:lnTo>
                  <a:pt x="5212" y="0"/>
                </a:lnTo>
                <a:lnTo>
                  <a:pt x="9821" y="5481"/>
                </a:lnTo>
                <a:lnTo>
                  <a:pt x="8750" y="6758"/>
                </a:lnTo>
                <a:lnTo>
                  <a:pt x="5893" y="6758"/>
                </a:lnTo>
                <a:lnTo>
                  <a:pt x="4464" y="10162"/>
                </a:lnTo>
                <a:lnTo>
                  <a:pt x="0" y="2077"/>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nvGrpSpPr>
          <p:cNvPr id="35" name="Group 32"/>
          <p:cNvGrpSpPr>
            <a:grpSpLocks/>
          </p:cNvGrpSpPr>
          <p:nvPr/>
        </p:nvGrpSpPr>
        <p:grpSpPr bwMode="auto">
          <a:xfrm>
            <a:off x="7517048" y="3067490"/>
            <a:ext cx="998538" cy="603251"/>
            <a:chOff x="4242" y="2144"/>
            <a:chExt cx="457" cy="275"/>
          </a:xfrm>
          <a:solidFill>
            <a:srgbClr val="92D050"/>
          </a:solidFill>
        </p:grpSpPr>
        <p:sp>
          <p:nvSpPr>
            <p:cNvPr id="36" name="Freeform 33"/>
            <p:cNvSpPr>
              <a:spLocks/>
            </p:cNvSpPr>
            <p:nvPr/>
          </p:nvSpPr>
          <p:spPr bwMode="auto">
            <a:xfrm>
              <a:off x="4242" y="2144"/>
              <a:ext cx="440" cy="275"/>
            </a:xfrm>
            <a:custGeom>
              <a:avLst/>
              <a:gdLst/>
              <a:ahLst/>
              <a:cxnLst>
                <a:cxn ang="0">
                  <a:pos x="72" y="192"/>
                </a:cxn>
                <a:cxn ang="0">
                  <a:pos x="59" y="219"/>
                </a:cxn>
                <a:cxn ang="0">
                  <a:pos x="41" y="227"/>
                </a:cxn>
                <a:cxn ang="0">
                  <a:pos x="40" y="245"/>
                </a:cxn>
                <a:cxn ang="0">
                  <a:pos x="2" y="259"/>
                </a:cxn>
                <a:cxn ang="0">
                  <a:pos x="0" y="274"/>
                </a:cxn>
                <a:cxn ang="0">
                  <a:pos x="104" y="256"/>
                </a:cxn>
                <a:cxn ang="0">
                  <a:pos x="294" y="216"/>
                </a:cxn>
                <a:cxn ang="0">
                  <a:pos x="439" y="181"/>
                </a:cxn>
                <a:cxn ang="0">
                  <a:pos x="439" y="153"/>
                </a:cxn>
                <a:cxn ang="0">
                  <a:pos x="423" y="145"/>
                </a:cxn>
                <a:cxn ang="0">
                  <a:pos x="410" y="159"/>
                </a:cxn>
                <a:cxn ang="0">
                  <a:pos x="403" y="121"/>
                </a:cxn>
                <a:cxn ang="0">
                  <a:pos x="410" y="88"/>
                </a:cxn>
                <a:cxn ang="0">
                  <a:pos x="357" y="64"/>
                </a:cxn>
                <a:cxn ang="0">
                  <a:pos x="320" y="70"/>
                </a:cxn>
                <a:cxn ang="0">
                  <a:pos x="319" y="19"/>
                </a:cxn>
                <a:cxn ang="0">
                  <a:pos x="280" y="0"/>
                </a:cxn>
                <a:cxn ang="0">
                  <a:pos x="251" y="11"/>
                </a:cxn>
                <a:cxn ang="0">
                  <a:pos x="232" y="59"/>
                </a:cxn>
                <a:cxn ang="0">
                  <a:pos x="198" y="79"/>
                </a:cxn>
                <a:cxn ang="0">
                  <a:pos x="184" y="154"/>
                </a:cxn>
                <a:cxn ang="0">
                  <a:pos x="129" y="192"/>
                </a:cxn>
                <a:cxn ang="0">
                  <a:pos x="84" y="207"/>
                </a:cxn>
                <a:cxn ang="0">
                  <a:pos x="72" y="192"/>
                </a:cxn>
              </a:cxnLst>
              <a:rect l="0" t="0" r="r" b="b"/>
              <a:pathLst>
                <a:path w="440" h="275">
                  <a:moveTo>
                    <a:pt x="72" y="192"/>
                  </a:moveTo>
                  <a:lnTo>
                    <a:pt x="59" y="219"/>
                  </a:lnTo>
                  <a:lnTo>
                    <a:pt x="41" y="227"/>
                  </a:lnTo>
                  <a:lnTo>
                    <a:pt x="40" y="245"/>
                  </a:lnTo>
                  <a:lnTo>
                    <a:pt x="2" y="259"/>
                  </a:lnTo>
                  <a:lnTo>
                    <a:pt x="0" y="274"/>
                  </a:lnTo>
                  <a:lnTo>
                    <a:pt x="104" y="256"/>
                  </a:lnTo>
                  <a:lnTo>
                    <a:pt x="294" y="216"/>
                  </a:lnTo>
                  <a:lnTo>
                    <a:pt x="439" y="181"/>
                  </a:lnTo>
                  <a:lnTo>
                    <a:pt x="439" y="153"/>
                  </a:lnTo>
                  <a:lnTo>
                    <a:pt x="423" y="145"/>
                  </a:lnTo>
                  <a:lnTo>
                    <a:pt x="410" y="159"/>
                  </a:lnTo>
                  <a:lnTo>
                    <a:pt x="403" y="121"/>
                  </a:lnTo>
                  <a:lnTo>
                    <a:pt x="410" y="88"/>
                  </a:lnTo>
                  <a:lnTo>
                    <a:pt x="357" y="64"/>
                  </a:lnTo>
                  <a:lnTo>
                    <a:pt x="320" y="70"/>
                  </a:lnTo>
                  <a:lnTo>
                    <a:pt x="319" y="19"/>
                  </a:lnTo>
                  <a:lnTo>
                    <a:pt x="280" y="0"/>
                  </a:lnTo>
                  <a:lnTo>
                    <a:pt x="251" y="11"/>
                  </a:lnTo>
                  <a:lnTo>
                    <a:pt x="232" y="59"/>
                  </a:lnTo>
                  <a:lnTo>
                    <a:pt x="198" y="79"/>
                  </a:lnTo>
                  <a:lnTo>
                    <a:pt x="184" y="154"/>
                  </a:lnTo>
                  <a:lnTo>
                    <a:pt x="129" y="192"/>
                  </a:lnTo>
                  <a:lnTo>
                    <a:pt x="84" y="207"/>
                  </a:lnTo>
                  <a:lnTo>
                    <a:pt x="72" y="192"/>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7" name="Freeform 34"/>
            <p:cNvSpPr>
              <a:spLocks/>
            </p:cNvSpPr>
            <p:nvPr/>
          </p:nvSpPr>
          <p:spPr bwMode="auto">
            <a:xfrm>
              <a:off x="4668" y="2212"/>
              <a:ext cx="31" cy="52"/>
            </a:xfrm>
            <a:custGeom>
              <a:avLst/>
              <a:gdLst/>
              <a:ahLst/>
              <a:cxnLst>
                <a:cxn ang="0">
                  <a:pos x="0" y="4"/>
                </a:cxn>
                <a:cxn ang="0">
                  <a:pos x="30" y="0"/>
                </a:cxn>
                <a:cxn ang="0">
                  <a:pos x="13" y="51"/>
                </a:cxn>
                <a:cxn ang="0">
                  <a:pos x="1" y="50"/>
                </a:cxn>
                <a:cxn ang="0">
                  <a:pos x="0" y="4"/>
                </a:cxn>
              </a:cxnLst>
              <a:rect l="0" t="0" r="r" b="b"/>
              <a:pathLst>
                <a:path w="31" h="52">
                  <a:moveTo>
                    <a:pt x="0" y="4"/>
                  </a:moveTo>
                  <a:lnTo>
                    <a:pt x="30" y="0"/>
                  </a:lnTo>
                  <a:lnTo>
                    <a:pt x="13" y="51"/>
                  </a:lnTo>
                  <a:lnTo>
                    <a:pt x="1" y="50"/>
                  </a:lnTo>
                  <a:lnTo>
                    <a:pt x="0" y="4"/>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sp>
        <p:nvSpPr>
          <p:cNvPr id="38" name="Freeform 35"/>
          <p:cNvSpPr>
            <a:spLocks/>
          </p:cNvSpPr>
          <p:nvPr/>
        </p:nvSpPr>
        <p:spPr bwMode="auto">
          <a:xfrm>
            <a:off x="2445238" y="2587147"/>
            <a:ext cx="1093184" cy="1676589"/>
          </a:xfrm>
          <a:custGeom>
            <a:avLst/>
            <a:gdLst>
              <a:gd name="connsiteX0" fmla="*/ 760 w 9980"/>
              <a:gd name="connsiteY0" fmla="*/ 0 h 9953"/>
              <a:gd name="connsiteX1" fmla="*/ 5340 w 9980"/>
              <a:gd name="connsiteY1" fmla="*/ 598 h 9953"/>
              <a:gd name="connsiteX2" fmla="*/ 4340 w 9980"/>
              <a:gd name="connsiteY2" fmla="*/ 3524 h 9953"/>
              <a:gd name="connsiteX3" fmla="*/ 9500 w 9980"/>
              <a:gd name="connsiteY3" fmla="*/ 8010 h 9953"/>
              <a:gd name="connsiteX4" fmla="*/ 9980 w 9980"/>
              <a:gd name="connsiteY4" fmla="*/ 8583 h 9953"/>
              <a:gd name="connsiteX5" fmla="*/ 9480 w 9980"/>
              <a:gd name="connsiteY5" fmla="*/ 8856 h 9953"/>
              <a:gd name="connsiteX6" fmla="*/ 9160 w 9980"/>
              <a:gd name="connsiteY6" fmla="*/ 9350 h 9953"/>
              <a:gd name="connsiteX7" fmla="*/ 8860 w 9980"/>
              <a:gd name="connsiteY7" fmla="*/ 9649 h 9953"/>
              <a:gd name="connsiteX8" fmla="*/ 9180 w 9980"/>
              <a:gd name="connsiteY8" fmla="*/ 9909 h 9953"/>
              <a:gd name="connsiteX9" fmla="*/ 8677 w 9980"/>
              <a:gd name="connsiteY9" fmla="*/ 9953 h 9953"/>
              <a:gd name="connsiteX10" fmla="*/ 5620 w 9980"/>
              <a:gd name="connsiteY10" fmla="*/ 9922 h 9953"/>
              <a:gd name="connsiteX11" fmla="*/ 5440 w 9980"/>
              <a:gd name="connsiteY11" fmla="*/ 9337 h 9953"/>
              <a:gd name="connsiteX12" fmla="*/ 4900 w 9980"/>
              <a:gd name="connsiteY12" fmla="*/ 8908 h 9953"/>
              <a:gd name="connsiteX13" fmla="*/ 4520 w 9980"/>
              <a:gd name="connsiteY13" fmla="*/ 8752 h 9953"/>
              <a:gd name="connsiteX14" fmla="*/ 4400 w 9980"/>
              <a:gd name="connsiteY14" fmla="*/ 8453 h 9953"/>
              <a:gd name="connsiteX15" fmla="*/ 4080 w 9980"/>
              <a:gd name="connsiteY15" fmla="*/ 8283 h 9953"/>
              <a:gd name="connsiteX16" fmla="*/ 3760 w 9980"/>
              <a:gd name="connsiteY16" fmla="*/ 8075 h 9953"/>
              <a:gd name="connsiteX17" fmla="*/ 3660 w 9980"/>
              <a:gd name="connsiteY17" fmla="*/ 7841 h 9953"/>
              <a:gd name="connsiteX18" fmla="*/ 3360 w 9980"/>
              <a:gd name="connsiteY18" fmla="*/ 7685 h 9953"/>
              <a:gd name="connsiteX19" fmla="*/ 2900 w 9980"/>
              <a:gd name="connsiteY19" fmla="*/ 7776 h 9953"/>
              <a:gd name="connsiteX20" fmla="*/ 2360 w 9980"/>
              <a:gd name="connsiteY20" fmla="*/ 7646 h 9953"/>
              <a:gd name="connsiteX21" fmla="*/ 2360 w 9980"/>
              <a:gd name="connsiteY21" fmla="*/ 7516 h 9953"/>
              <a:gd name="connsiteX22" fmla="*/ 2340 w 9980"/>
              <a:gd name="connsiteY22" fmla="*/ 7243 h 9953"/>
              <a:gd name="connsiteX23" fmla="*/ 2120 w 9980"/>
              <a:gd name="connsiteY23" fmla="*/ 6944 h 9953"/>
              <a:gd name="connsiteX24" fmla="*/ 2100 w 9980"/>
              <a:gd name="connsiteY24" fmla="*/ 6684 h 9953"/>
              <a:gd name="connsiteX25" fmla="*/ 1860 w 9980"/>
              <a:gd name="connsiteY25" fmla="*/ 6463 h 9953"/>
              <a:gd name="connsiteX26" fmla="*/ 1940 w 9980"/>
              <a:gd name="connsiteY26" fmla="*/ 6268 h 9953"/>
              <a:gd name="connsiteX27" fmla="*/ 1280 w 9980"/>
              <a:gd name="connsiteY27" fmla="*/ 5761 h 9953"/>
              <a:gd name="connsiteX28" fmla="*/ 1280 w 9980"/>
              <a:gd name="connsiteY28" fmla="*/ 5475 h 9953"/>
              <a:gd name="connsiteX29" fmla="*/ 1620 w 9980"/>
              <a:gd name="connsiteY29" fmla="*/ 5358 h 9953"/>
              <a:gd name="connsiteX30" fmla="*/ 1620 w 9980"/>
              <a:gd name="connsiteY30" fmla="*/ 5176 h 9953"/>
              <a:gd name="connsiteX31" fmla="*/ 1280 w 9980"/>
              <a:gd name="connsiteY31" fmla="*/ 5124 h 9953"/>
              <a:gd name="connsiteX32" fmla="*/ 1120 w 9980"/>
              <a:gd name="connsiteY32" fmla="*/ 4850 h 9953"/>
              <a:gd name="connsiteX33" fmla="*/ 960 w 9980"/>
              <a:gd name="connsiteY33" fmla="*/ 4356 h 9953"/>
              <a:gd name="connsiteX34" fmla="*/ 1440 w 9980"/>
              <a:gd name="connsiteY34" fmla="*/ 4629 h 9953"/>
              <a:gd name="connsiteX35" fmla="*/ 1260 w 9980"/>
              <a:gd name="connsiteY35" fmla="*/ 4278 h 9953"/>
              <a:gd name="connsiteX36" fmla="*/ 1620 w 9980"/>
              <a:gd name="connsiteY36" fmla="*/ 4278 h 9953"/>
              <a:gd name="connsiteX37" fmla="*/ 1620 w 9980"/>
              <a:gd name="connsiteY37" fmla="*/ 4031 h 9953"/>
              <a:gd name="connsiteX38" fmla="*/ 1260 w 9980"/>
              <a:gd name="connsiteY38" fmla="*/ 3862 h 9953"/>
              <a:gd name="connsiteX39" fmla="*/ 1080 w 9980"/>
              <a:gd name="connsiteY39" fmla="*/ 4096 h 9953"/>
              <a:gd name="connsiteX40" fmla="*/ 760 w 9980"/>
              <a:gd name="connsiteY40" fmla="*/ 4018 h 9953"/>
              <a:gd name="connsiteX41" fmla="*/ 120 w 9980"/>
              <a:gd name="connsiteY41" fmla="*/ 2887 h 9953"/>
              <a:gd name="connsiteX42" fmla="*/ 300 w 9980"/>
              <a:gd name="connsiteY42" fmla="*/ 2081 h 9953"/>
              <a:gd name="connsiteX43" fmla="*/ 0 w 9980"/>
              <a:gd name="connsiteY43" fmla="*/ 1625 h 9953"/>
              <a:gd name="connsiteX44" fmla="*/ 140 w 9980"/>
              <a:gd name="connsiteY44" fmla="*/ 1287 h 9953"/>
              <a:gd name="connsiteX45" fmla="*/ 460 w 9980"/>
              <a:gd name="connsiteY45" fmla="*/ 1209 h 9953"/>
              <a:gd name="connsiteX46" fmla="*/ 760 w 9980"/>
              <a:gd name="connsiteY46" fmla="*/ 689 h 9953"/>
              <a:gd name="connsiteX47" fmla="*/ 760 w 9980"/>
              <a:gd name="connsiteY47" fmla="*/ 0 h 9953"/>
              <a:gd name="connsiteX0" fmla="*/ 762 w 10000"/>
              <a:gd name="connsiteY0" fmla="*/ 0 h 10001"/>
              <a:gd name="connsiteX1" fmla="*/ 5351 w 10000"/>
              <a:gd name="connsiteY1" fmla="*/ 601 h 10001"/>
              <a:gd name="connsiteX2" fmla="*/ 4349 w 10000"/>
              <a:gd name="connsiteY2" fmla="*/ 3541 h 10001"/>
              <a:gd name="connsiteX3" fmla="*/ 9519 w 10000"/>
              <a:gd name="connsiteY3" fmla="*/ 8048 h 10001"/>
              <a:gd name="connsiteX4" fmla="*/ 10000 w 10000"/>
              <a:gd name="connsiteY4" fmla="*/ 8624 h 10001"/>
              <a:gd name="connsiteX5" fmla="*/ 9499 w 10000"/>
              <a:gd name="connsiteY5" fmla="*/ 8898 h 10001"/>
              <a:gd name="connsiteX6" fmla="*/ 9178 w 10000"/>
              <a:gd name="connsiteY6" fmla="*/ 9394 h 10001"/>
              <a:gd name="connsiteX7" fmla="*/ 8878 w 10000"/>
              <a:gd name="connsiteY7" fmla="*/ 9695 h 10001"/>
              <a:gd name="connsiteX8" fmla="*/ 9146 w 10000"/>
              <a:gd name="connsiteY8" fmla="*/ 10001 h 10001"/>
              <a:gd name="connsiteX9" fmla="*/ 8694 w 10000"/>
              <a:gd name="connsiteY9" fmla="*/ 10000 h 10001"/>
              <a:gd name="connsiteX10" fmla="*/ 5631 w 10000"/>
              <a:gd name="connsiteY10" fmla="*/ 9969 h 10001"/>
              <a:gd name="connsiteX11" fmla="*/ 5451 w 10000"/>
              <a:gd name="connsiteY11" fmla="*/ 9381 h 10001"/>
              <a:gd name="connsiteX12" fmla="*/ 4910 w 10000"/>
              <a:gd name="connsiteY12" fmla="*/ 8950 h 10001"/>
              <a:gd name="connsiteX13" fmla="*/ 4529 w 10000"/>
              <a:gd name="connsiteY13" fmla="*/ 8793 h 10001"/>
              <a:gd name="connsiteX14" fmla="*/ 4409 w 10000"/>
              <a:gd name="connsiteY14" fmla="*/ 8493 h 10001"/>
              <a:gd name="connsiteX15" fmla="*/ 4088 w 10000"/>
              <a:gd name="connsiteY15" fmla="*/ 8322 h 10001"/>
              <a:gd name="connsiteX16" fmla="*/ 3768 w 10000"/>
              <a:gd name="connsiteY16" fmla="*/ 8113 h 10001"/>
              <a:gd name="connsiteX17" fmla="*/ 3667 w 10000"/>
              <a:gd name="connsiteY17" fmla="*/ 7878 h 10001"/>
              <a:gd name="connsiteX18" fmla="*/ 3367 w 10000"/>
              <a:gd name="connsiteY18" fmla="*/ 7721 h 10001"/>
              <a:gd name="connsiteX19" fmla="*/ 2906 w 10000"/>
              <a:gd name="connsiteY19" fmla="*/ 7813 h 10001"/>
              <a:gd name="connsiteX20" fmla="*/ 2365 w 10000"/>
              <a:gd name="connsiteY20" fmla="*/ 7682 h 10001"/>
              <a:gd name="connsiteX21" fmla="*/ 2365 w 10000"/>
              <a:gd name="connsiteY21" fmla="*/ 7551 h 10001"/>
              <a:gd name="connsiteX22" fmla="*/ 2345 w 10000"/>
              <a:gd name="connsiteY22" fmla="*/ 7277 h 10001"/>
              <a:gd name="connsiteX23" fmla="*/ 2124 w 10000"/>
              <a:gd name="connsiteY23" fmla="*/ 6977 h 10001"/>
              <a:gd name="connsiteX24" fmla="*/ 2104 w 10000"/>
              <a:gd name="connsiteY24" fmla="*/ 6716 h 10001"/>
              <a:gd name="connsiteX25" fmla="*/ 1864 w 10000"/>
              <a:gd name="connsiteY25" fmla="*/ 6494 h 10001"/>
              <a:gd name="connsiteX26" fmla="*/ 1944 w 10000"/>
              <a:gd name="connsiteY26" fmla="*/ 6298 h 10001"/>
              <a:gd name="connsiteX27" fmla="*/ 1283 w 10000"/>
              <a:gd name="connsiteY27" fmla="*/ 5788 h 10001"/>
              <a:gd name="connsiteX28" fmla="*/ 1283 w 10000"/>
              <a:gd name="connsiteY28" fmla="*/ 5501 h 10001"/>
              <a:gd name="connsiteX29" fmla="*/ 1623 w 10000"/>
              <a:gd name="connsiteY29" fmla="*/ 5383 h 10001"/>
              <a:gd name="connsiteX30" fmla="*/ 1623 w 10000"/>
              <a:gd name="connsiteY30" fmla="*/ 5200 h 10001"/>
              <a:gd name="connsiteX31" fmla="*/ 1283 w 10000"/>
              <a:gd name="connsiteY31" fmla="*/ 5148 h 10001"/>
              <a:gd name="connsiteX32" fmla="*/ 1122 w 10000"/>
              <a:gd name="connsiteY32" fmla="*/ 4873 h 10001"/>
              <a:gd name="connsiteX33" fmla="*/ 962 w 10000"/>
              <a:gd name="connsiteY33" fmla="*/ 4377 h 10001"/>
              <a:gd name="connsiteX34" fmla="*/ 1443 w 10000"/>
              <a:gd name="connsiteY34" fmla="*/ 4651 h 10001"/>
              <a:gd name="connsiteX35" fmla="*/ 1263 w 10000"/>
              <a:gd name="connsiteY35" fmla="*/ 4298 h 10001"/>
              <a:gd name="connsiteX36" fmla="*/ 1623 w 10000"/>
              <a:gd name="connsiteY36" fmla="*/ 4298 h 10001"/>
              <a:gd name="connsiteX37" fmla="*/ 1623 w 10000"/>
              <a:gd name="connsiteY37" fmla="*/ 4050 h 10001"/>
              <a:gd name="connsiteX38" fmla="*/ 1263 w 10000"/>
              <a:gd name="connsiteY38" fmla="*/ 3880 h 10001"/>
              <a:gd name="connsiteX39" fmla="*/ 1082 w 10000"/>
              <a:gd name="connsiteY39" fmla="*/ 4115 h 10001"/>
              <a:gd name="connsiteX40" fmla="*/ 762 w 10000"/>
              <a:gd name="connsiteY40" fmla="*/ 4037 h 10001"/>
              <a:gd name="connsiteX41" fmla="*/ 120 w 10000"/>
              <a:gd name="connsiteY41" fmla="*/ 2901 h 10001"/>
              <a:gd name="connsiteX42" fmla="*/ 301 w 10000"/>
              <a:gd name="connsiteY42" fmla="*/ 2091 h 10001"/>
              <a:gd name="connsiteX43" fmla="*/ 0 w 10000"/>
              <a:gd name="connsiteY43" fmla="*/ 1633 h 10001"/>
              <a:gd name="connsiteX44" fmla="*/ 140 w 10000"/>
              <a:gd name="connsiteY44" fmla="*/ 1293 h 10001"/>
              <a:gd name="connsiteX45" fmla="*/ 461 w 10000"/>
              <a:gd name="connsiteY45" fmla="*/ 1215 h 10001"/>
              <a:gd name="connsiteX46" fmla="*/ 762 w 10000"/>
              <a:gd name="connsiteY46" fmla="*/ 692 h 10001"/>
              <a:gd name="connsiteX47" fmla="*/ 762 w 10000"/>
              <a:gd name="connsiteY47" fmla="*/ 0 h 10001"/>
              <a:gd name="connsiteX0" fmla="*/ 762 w 10000"/>
              <a:gd name="connsiteY0" fmla="*/ 0 h 10001"/>
              <a:gd name="connsiteX1" fmla="*/ 5351 w 10000"/>
              <a:gd name="connsiteY1" fmla="*/ 601 h 10001"/>
              <a:gd name="connsiteX2" fmla="*/ 4349 w 10000"/>
              <a:gd name="connsiteY2" fmla="*/ 3541 h 10001"/>
              <a:gd name="connsiteX3" fmla="*/ 9519 w 10000"/>
              <a:gd name="connsiteY3" fmla="*/ 8048 h 10001"/>
              <a:gd name="connsiteX4" fmla="*/ 10000 w 10000"/>
              <a:gd name="connsiteY4" fmla="*/ 8624 h 10001"/>
              <a:gd name="connsiteX5" fmla="*/ 9499 w 10000"/>
              <a:gd name="connsiteY5" fmla="*/ 8898 h 10001"/>
              <a:gd name="connsiteX6" fmla="*/ 9265 w 10000"/>
              <a:gd name="connsiteY6" fmla="*/ 9360 h 10001"/>
              <a:gd name="connsiteX7" fmla="*/ 8878 w 10000"/>
              <a:gd name="connsiteY7" fmla="*/ 9695 h 10001"/>
              <a:gd name="connsiteX8" fmla="*/ 9146 w 10000"/>
              <a:gd name="connsiteY8" fmla="*/ 10001 h 10001"/>
              <a:gd name="connsiteX9" fmla="*/ 8694 w 10000"/>
              <a:gd name="connsiteY9" fmla="*/ 10000 h 10001"/>
              <a:gd name="connsiteX10" fmla="*/ 5631 w 10000"/>
              <a:gd name="connsiteY10" fmla="*/ 9969 h 10001"/>
              <a:gd name="connsiteX11" fmla="*/ 5451 w 10000"/>
              <a:gd name="connsiteY11" fmla="*/ 9381 h 10001"/>
              <a:gd name="connsiteX12" fmla="*/ 4910 w 10000"/>
              <a:gd name="connsiteY12" fmla="*/ 8950 h 10001"/>
              <a:gd name="connsiteX13" fmla="*/ 4529 w 10000"/>
              <a:gd name="connsiteY13" fmla="*/ 8793 h 10001"/>
              <a:gd name="connsiteX14" fmla="*/ 4409 w 10000"/>
              <a:gd name="connsiteY14" fmla="*/ 8493 h 10001"/>
              <a:gd name="connsiteX15" fmla="*/ 4088 w 10000"/>
              <a:gd name="connsiteY15" fmla="*/ 8322 h 10001"/>
              <a:gd name="connsiteX16" fmla="*/ 3768 w 10000"/>
              <a:gd name="connsiteY16" fmla="*/ 8113 h 10001"/>
              <a:gd name="connsiteX17" fmla="*/ 3667 w 10000"/>
              <a:gd name="connsiteY17" fmla="*/ 7878 h 10001"/>
              <a:gd name="connsiteX18" fmla="*/ 3367 w 10000"/>
              <a:gd name="connsiteY18" fmla="*/ 7721 h 10001"/>
              <a:gd name="connsiteX19" fmla="*/ 2906 w 10000"/>
              <a:gd name="connsiteY19" fmla="*/ 7813 h 10001"/>
              <a:gd name="connsiteX20" fmla="*/ 2365 w 10000"/>
              <a:gd name="connsiteY20" fmla="*/ 7682 h 10001"/>
              <a:gd name="connsiteX21" fmla="*/ 2365 w 10000"/>
              <a:gd name="connsiteY21" fmla="*/ 7551 h 10001"/>
              <a:gd name="connsiteX22" fmla="*/ 2345 w 10000"/>
              <a:gd name="connsiteY22" fmla="*/ 7277 h 10001"/>
              <a:gd name="connsiteX23" fmla="*/ 2124 w 10000"/>
              <a:gd name="connsiteY23" fmla="*/ 6977 h 10001"/>
              <a:gd name="connsiteX24" fmla="*/ 2104 w 10000"/>
              <a:gd name="connsiteY24" fmla="*/ 6716 h 10001"/>
              <a:gd name="connsiteX25" fmla="*/ 1864 w 10000"/>
              <a:gd name="connsiteY25" fmla="*/ 6494 h 10001"/>
              <a:gd name="connsiteX26" fmla="*/ 1944 w 10000"/>
              <a:gd name="connsiteY26" fmla="*/ 6298 h 10001"/>
              <a:gd name="connsiteX27" fmla="*/ 1283 w 10000"/>
              <a:gd name="connsiteY27" fmla="*/ 5788 h 10001"/>
              <a:gd name="connsiteX28" fmla="*/ 1283 w 10000"/>
              <a:gd name="connsiteY28" fmla="*/ 5501 h 10001"/>
              <a:gd name="connsiteX29" fmla="*/ 1623 w 10000"/>
              <a:gd name="connsiteY29" fmla="*/ 5383 h 10001"/>
              <a:gd name="connsiteX30" fmla="*/ 1623 w 10000"/>
              <a:gd name="connsiteY30" fmla="*/ 5200 h 10001"/>
              <a:gd name="connsiteX31" fmla="*/ 1283 w 10000"/>
              <a:gd name="connsiteY31" fmla="*/ 5148 h 10001"/>
              <a:gd name="connsiteX32" fmla="*/ 1122 w 10000"/>
              <a:gd name="connsiteY32" fmla="*/ 4873 h 10001"/>
              <a:gd name="connsiteX33" fmla="*/ 962 w 10000"/>
              <a:gd name="connsiteY33" fmla="*/ 4377 h 10001"/>
              <a:gd name="connsiteX34" fmla="*/ 1443 w 10000"/>
              <a:gd name="connsiteY34" fmla="*/ 4651 h 10001"/>
              <a:gd name="connsiteX35" fmla="*/ 1263 w 10000"/>
              <a:gd name="connsiteY35" fmla="*/ 4298 h 10001"/>
              <a:gd name="connsiteX36" fmla="*/ 1623 w 10000"/>
              <a:gd name="connsiteY36" fmla="*/ 4298 h 10001"/>
              <a:gd name="connsiteX37" fmla="*/ 1623 w 10000"/>
              <a:gd name="connsiteY37" fmla="*/ 4050 h 10001"/>
              <a:gd name="connsiteX38" fmla="*/ 1263 w 10000"/>
              <a:gd name="connsiteY38" fmla="*/ 3880 h 10001"/>
              <a:gd name="connsiteX39" fmla="*/ 1082 w 10000"/>
              <a:gd name="connsiteY39" fmla="*/ 4115 h 10001"/>
              <a:gd name="connsiteX40" fmla="*/ 762 w 10000"/>
              <a:gd name="connsiteY40" fmla="*/ 4037 h 10001"/>
              <a:gd name="connsiteX41" fmla="*/ 120 w 10000"/>
              <a:gd name="connsiteY41" fmla="*/ 2901 h 10001"/>
              <a:gd name="connsiteX42" fmla="*/ 301 w 10000"/>
              <a:gd name="connsiteY42" fmla="*/ 2091 h 10001"/>
              <a:gd name="connsiteX43" fmla="*/ 0 w 10000"/>
              <a:gd name="connsiteY43" fmla="*/ 1633 h 10001"/>
              <a:gd name="connsiteX44" fmla="*/ 140 w 10000"/>
              <a:gd name="connsiteY44" fmla="*/ 1293 h 10001"/>
              <a:gd name="connsiteX45" fmla="*/ 461 w 10000"/>
              <a:gd name="connsiteY45" fmla="*/ 1215 h 10001"/>
              <a:gd name="connsiteX46" fmla="*/ 762 w 10000"/>
              <a:gd name="connsiteY46" fmla="*/ 692 h 10001"/>
              <a:gd name="connsiteX47" fmla="*/ 762 w 10000"/>
              <a:gd name="connsiteY47" fmla="*/ 0 h 10001"/>
              <a:gd name="connsiteX0" fmla="*/ 762 w 10000"/>
              <a:gd name="connsiteY0" fmla="*/ 0 h 10001"/>
              <a:gd name="connsiteX1" fmla="*/ 5351 w 10000"/>
              <a:gd name="connsiteY1" fmla="*/ 601 h 10001"/>
              <a:gd name="connsiteX2" fmla="*/ 4349 w 10000"/>
              <a:gd name="connsiteY2" fmla="*/ 3541 h 10001"/>
              <a:gd name="connsiteX3" fmla="*/ 9519 w 10000"/>
              <a:gd name="connsiteY3" fmla="*/ 8048 h 10001"/>
              <a:gd name="connsiteX4" fmla="*/ 10000 w 10000"/>
              <a:gd name="connsiteY4" fmla="*/ 8635 h 10001"/>
              <a:gd name="connsiteX5" fmla="*/ 9499 w 10000"/>
              <a:gd name="connsiteY5" fmla="*/ 8898 h 10001"/>
              <a:gd name="connsiteX6" fmla="*/ 9265 w 10000"/>
              <a:gd name="connsiteY6" fmla="*/ 9360 h 10001"/>
              <a:gd name="connsiteX7" fmla="*/ 8878 w 10000"/>
              <a:gd name="connsiteY7" fmla="*/ 9695 h 10001"/>
              <a:gd name="connsiteX8" fmla="*/ 9146 w 10000"/>
              <a:gd name="connsiteY8" fmla="*/ 10001 h 10001"/>
              <a:gd name="connsiteX9" fmla="*/ 8694 w 10000"/>
              <a:gd name="connsiteY9" fmla="*/ 10000 h 10001"/>
              <a:gd name="connsiteX10" fmla="*/ 5631 w 10000"/>
              <a:gd name="connsiteY10" fmla="*/ 9969 h 10001"/>
              <a:gd name="connsiteX11" fmla="*/ 5451 w 10000"/>
              <a:gd name="connsiteY11" fmla="*/ 9381 h 10001"/>
              <a:gd name="connsiteX12" fmla="*/ 4910 w 10000"/>
              <a:gd name="connsiteY12" fmla="*/ 8950 h 10001"/>
              <a:gd name="connsiteX13" fmla="*/ 4529 w 10000"/>
              <a:gd name="connsiteY13" fmla="*/ 8793 h 10001"/>
              <a:gd name="connsiteX14" fmla="*/ 4409 w 10000"/>
              <a:gd name="connsiteY14" fmla="*/ 8493 h 10001"/>
              <a:gd name="connsiteX15" fmla="*/ 4088 w 10000"/>
              <a:gd name="connsiteY15" fmla="*/ 8322 h 10001"/>
              <a:gd name="connsiteX16" fmla="*/ 3768 w 10000"/>
              <a:gd name="connsiteY16" fmla="*/ 8113 h 10001"/>
              <a:gd name="connsiteX17" fmla="*/ 3667 w 10000"/>
              <a:gd name="connsiteY17" fmla="*/ 7878 h 10001"/>
              <a:gd name="connsiteX18" fmla="*/ 3367 w 10000"/>
              <a:gd name="connsiteY18" fmla="*/ 7721 h 10001"/>
              <a:gd name="connsiteX19" fmla="*/ 2906 w 10000"/>
              <a:gd name="connsiteY19" fmla="*/ 7813 h 10001"/>
              <a:gd name="connsiteX20" fmla="*/ 2365 w 10000"/>
              <a:gd name="connsiteY20" fmla="*/ 7682 h 10001"/>
              <a:gd name="connsiteX21" fmla="*/ 2365 w 10000"/>
              <a:gd name="connsiteY21" fmla="*/ 7551 h 10001"/>
              <a:gd name="connsiteX22" fmla="*/ 2345 w 10000"/>
              <a:gd name="connsiteY22" fmla="*/ 7277 h 10001"/>
              <a:gd name="connsiteX23" fmla="*/ 2124 w 10000"/>
              <a:gd name="connsiteY23" fmla="*/ 6977 h 10001"/>
              <a:gd name="connsiteX24" fmla="*/ 2104 w 10000"/>
              <a:gd name="connsiteY24" fmla="*/ 6716 h 10001"/>
              <a:gd name="connsiteX25" fmla="*/ 1864 w 10000"/>
              <a:gd name="connsiteY25" fmla="*/ 6494 h 10001"/>
              <a:gd name="connsiteX26" fmla="*/ 1944 w 10000"/>
              <a:gd name="connsiteY26" fmla="*/ 6298 h 10001"/>
              <a:gd name="connsiteX27" fmla="*/ 1283 w 10000"/>
              <a:gd name="connsiteY27" fmla="*/ 5788 h 10001"/>
              <a:gd name="connsiteX28" fmla="*/ 1283 w 10000"/>
              <a:gd name="connsiteY28" fmla="*/ 5501 h 10001"/>
              <a:gd name="connsiteX29" fmla="*/ 1623 w 10000"/>
              <a:gd name="connsiteY29" fmla="*/ 5383 h 10001"/>
              <a:gd name="connsiteX30" fmla="*/ 1623 w 10000"/>
              <a:gd name="connsiteY30" fmla="*/ 5200 h 10001"/>
              <a:gd name="connsiteX31" fmla="*/ 1283 w 10000"/>
              <a:gd name="connsiteY31" fmla="*/ 5148 h 10001"/>
              <a:gd name="connsiteX32" fmla="*/ 1122 w 10000"/>
              <a:gd name="connsiteY32" fmla="*/ 4873 h 10001"/>
              <a:gd name="connsiteX33" fmla="*/ 962 w 10000"/>
              <a:gd name="connsiteY33" fmla="*/ 4377 h 10001"/>
              <a:gd name="connsiteX34" fmla="*/ 1443 w 10000"/>
              <a:gd name="connsiteY34" fmla="*/ 4651 h 10001"/>
              <a:gd name="connsiteX35" fmla="*/ 1263 w 10000"/>
              <a:gd name="connsiteY35" fmla="*/ 4298 h 10001"/>
              <a:gd name="connsiteX36" fmla="*/ 1623 w 10000"/>
              <a:gd name="connsiteY36" fmla="*/ 4298 h 10001"/>
              <a:gd name="connsiteX37" fmla="*/ 1623 w 10000"/>
              <a:gd name="connsiteY37" fmla="*/ 4050 h 10001"/>
              <a:gd name="connsiteX38" fmla="*/ 1263 w 10000"/>
              <a:gd name="connsiteY38" fmla="*/ 3880 h 10001"/>
              <a:gd name="connsiteX39" fmla="*/ 1082 w 10000"/>
              <a:gd name="connsiteY39" fmla="*/ 4115 h 10001"/>
              <a:gd name="connsiteX40" fmla="*/ 762 w 10000"/>
              <a:gd name="connsiteY40" fmla="*/ 4037 h 10001"/>
              <a:gd name="connsiteX41" fmla="*/ 120 w 10000"/>
              <a:gd name="connsiteY41" fmla="*/ 2901 h 10001"/>
              <a:gd name="connsiteX42" fmla="*/ 301 w 10000"/>
              <a:gd name="connsiteY42" fmla="*/ 2091 h 10001"/>
              <a:gd name="connsiteX43" fmla="*/ 0 w 10000"/>
              <a:gd name="connsiteY43" fmla="*/ 1633 h 10001"/>
              <a:gd name="connsiteX44" fmla="*/ 140 w 10000"/>
              <a:gd name="connsiteY44" fmla="*/ 1293 h 10001"/>
              <a:gd name="connsiteX45" fmla="*/ 461 w 10000"/>
              <a:gd name="connsiteY45" fmla="*/ 1215 h 10001"/>
              <a:gd name="connsiteX46" fmla="*/ 762 w 10000"/>
              <a:gd name="connsiteY46" fmla="*/ 692 h 10001"/>
              <a:gd name="connsiteX47" fmla="*/ 762 w 10000"/>
              <a:gd name="connsiteY47"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000" h="10001">
                <a:moveTo>
                  <a:pt x="762" y="0"/>
                </a:moveTo>
                <a:lnTo>
                  <a:pt x="5351" y="601"/>
                </a:lnTo>
                <a:lnTo>
                  <a:pt x="4349" y="3541"/>
                </a:lnTo>
                <a:lnTo>
                  <a:pt x="9519" y="8048"/>
                </a:lnTo>
                <a:lnTo>
                  <a:pt x="10000" y="8635"/>
                </a:lnTo>
                <a:lnTo>
                  <a:pt x="9499" y="8898"/>
                </a:lnTo>
                <a:lnTo>
                  <a:pt x="9265" y="9360"/>
                </a:lnTo>
                <a:lnTo>
                  <a:pt x="8878" y="9695"/>
                </a:lnTo>
                <a:lnTo>
                  <a:pt x="9146" y="10001"/>
                </a:lnTo>
                <a:lnTo>
                  <a:pt x="8694" y="10000"/>
                </a:lnTo>
                <a:lnTo>
                  <a:pt x="5631" y="9969"/>
                </a:lnTo>
                <a:lnTo>
                  <a:pt x="5451" y="9381"/>
                </a:lnTo>
                <a:lnTo>
                  <a:pt x="4910" y="8950"/>
                </a:lnTo>
                <a:lnTo>
                  <a:pt x="4529" y="8793"/>
                </a:lnTo>
                <a:lnTo>
                  <a:pt x="4409" y="8493"/>
                </a:lnTo>
                <a:lnTo>
                  <a:pt x="4088" y="8322"/>
                </a:lnTo>
                <a:lnTo>
                  <a:pt x="3768" y="8113"/>
                </a:lnTo>
                <a:cubicBezTo>
                  <a:pt x="3734" y="8035"/>
                  <a:pt x="3700" y="7956"/>
                  <a:pt x="3667" y="7878"/>
                </a:cubicBezTo>
                <a:lnTo>
                  <a:pt x="3367" y="7721"/>
                </a:lnTo>
                <a:lnTo>
                  <a:pt x="2906" y="7813"/>
                </a:lnTo>
                <a:lnTo>
                  <a:pt x="2365" y="7682"/>
                </a:lnTo>
                <a:lnTo>
                  <a:pt x="2365" y="7551"/>
                </a:lnTo>
                <a:cubicBezTo>
                  <a:pt x="2358" y="7460"/>
                  <a:pt x="2352" y="7369"/>
                  <a:pt x="2345" y="7277"/>
                </a:cubicBezTo>
                <a:cubicBezTo>
                  <a:pt x="2272" y="7177"/>
                  <a:pt x="2197" y="7077"/>
                  <a:pt x="2124" y="6977"/>
                </a:cubicBezTo>
                <a:cubicBezTo>
                  <a:pt x="2117" y="6889"/>
                  <a:pt x="2111" y="6803"/>
                  <a:pt x="2104" y="6716"/>
                </a:cubicBezTo>
                <a:lnTo>
                  <a:pt x="1864" y="6494"/>
                </a:lnTo>
                <a:cubicBezTo>
                  <a:pt x="1891" y="6428"/>
                  <a:pt x="1917" y="6363"/>
                  <a:pt x="1944" y="6298"/>
                </a:cubicBezTo>
                <a:lnTo>
                  <a:pt x="1283" y="5788"/>
                </a:lnTo>
                <a:lnTo>
                  <a:pt x="1283" y="5501"/>
                </a:lnTo>
                <a:lnTo>
                  <a:pt x="1623" y="5383"/>
                </a:lnTo>
                <a:lnTo>
                  <a:pt x="1623" y="5200"/>
                </a:lnTo>
                <a:lnTo>
                  <a:pt x="1283" y="5148"/>
                </a:lnTo>
                <a:lnTo>
                  <a:pt x="1122" y="4873"/>
                </a:lnTo>
                <a:cubicBezTo>
                  <a:pt x="1069" y="4707"/>
                  <a:pt x="1015" y="4542"/>
                  <a:pt x="962" y="4377"/>
                </a:cubicBezTo>
                <a:lnTo>
                  <a:pt x="1443" y="4651"/>
                </a:lnTo>
                <a:lnTo>
                  <a:pt x="1263" y="4298"/>
                </a:lnTo>
                <a:lnTo>
                  <a:pt x="1623" y="4298"/>
                </a:lnTo>
                <a:lnTo>
                  <a:pt x="1623" y="4050"/>
                </a:lnTo>
                <a:lnTo>
                  <a:pt x="1263" y="3880"/>
                </a:lnTo>
                <a:lnTo>
                  <a:pt x="1082" y="4115"/>
                </a:lnTo>
                <a:lnTo>
                  <a:pt x="762" y="4037"/>
                </a:lnTo>
                <a:lnTo>
                  <a:pt x="120" y="2901"/>
                </a:lnTo>
                <a:cubicBezTo>
                  <a:pt x="180" y="2631"/>
                  <a:pt x="241" y="2361"/>
                  <a:pt x="301" y="2091"/>
                </a:cubicBezTo>
                <a:lnTo>
                  <a:pt x="0" y="1633"/>
                </a:lnTo>
                <a:cubicBezTo>
                  <a:pt x="47" y="1520"/>
                  <a:pt x="93" y="1406"/>
                  <a:pt x="140" y="1293"/>
                </a:cubicBezTo>
                <a:lnTo>
                  <a:pt x="461" y="1215"/>
                </a:lnTo>
                <a:lnTo>
                  <a:pt x="762" y="692"/>
                </a:lnTo>
                <a:lnTo>
                  <a:pt x="762"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9" name="Freeform 36"/>
          <p:cNvSpPr>
            <a:spLocks/>
          </p:cNvSpPr>
          <p:nvPr/>
        </p:nvSpPr>
        <p:spPr bwMode="auto">
          <a:xfrm>
            <a:off x="2737284" y="1540578"/>
            <a:ext cx="828675" cy="611188"/>
          </a:xfrm>
          <a:custGeom>
            <a:avLst/>
            <a:gdLst/>
            <a:ahLst/>
            <a:cxnLst>
              <a:cxn ang="0">
                <a:pos x="96" y="0"/>
              </a:cxn>
              <a:cxn ang="0">
                <a:pos x="173" y="22"/>
              </a:cxn>
              <a:cxn ang="0">
                <a:pos x="233" y="36"/>
              </a:cxn>
              <a:cxn ang="0">
                <a:pos x="262" y="42"/>
              </a:cxn>
              <a:cxn ang="0">
                <a:pos x="292" y="46"/>
              </a:cxn>
              <a:cxn ang="0">
                <a:pos x="331" y="54"/>
              </a:cxn>
              <a:cxn ang="0">
                <a:pos x="379" y="62"/>
              </a:cxn>
              <a:cxn ang="0">
                <a:pos x="348" y="278"/>
              </a:cxn>
              <a:cxn ang="0">
                <a:pos x="201" y="247"/>
              </a:cxn>
              <a:cxn ang="0">
                <a:pos x="181" y="261"/>
              </a:cxn>
              <a:cxn ang="0">
                <a:pos x="154" y="239"/>
              </a:cxn>
              <a:cxn ang="0">
                <a:pos x="131" y="261"/>
              </a:cxn>
              <a:cxn ang="0">
                <a:pos x="109" y="243"/>
              </a:cxn>
              <a:cxn ang="0">
                <a:pos x="49" y="239"/>
              </a:cxn>
              <a:cxn ang="0">
                <a:pos x="57" y="204"/>
              </a:cxn>
              <a:cxn ang="0">
                <a:pos x="13" y="201"/>
              </a:cxn>
              <a:cxn ang="0">
                <a:pos x="9" y="181"/>
              </a:cxn>
              <a:cxn ang="0">
                <a:pos x="18" y="160"/>
              </a:cxn>
              <a:cxn ang="0">
                <a:pos x="7" y="141"/>
              </a:cxn>
              <a:cxn ang="0">
                <a:pos x="8" y="87"/>
              </a:cxn>
              <a:cxn ang="0">
                <a:pos x="0" y="45"/>
              </a:cxn>
              <a:cxn ang="0">
                <a:pos x="5" y="29"/>
              </a:cxn>
              <a:cxn ang="0">
                <a:pos x="24" y="36"/>
              </a:cxn>
              <a:cxn ang="0">
                <a:pos x="44" y="60"/>
              </a:cxn>
              <a:cxn ang="0">
                <a:pos x="82" y="66"/>
              </a:cxn>
              <a:cxn ang="0">
                <a:pos x="91" y="86"/>
              </a:cxn>
              <a:cxn ang="0">
                <a:pos x="73" y="86"/>
              </a:cxn>
              <a:cxn ang="0">
                <a:pos x="71" y="103"/>
              </a:cxn>
              <a:cxn ang="0">
                <a:pos x="82" y="105"/>
              </a:cxn>
              <a:cxn ang="0">
                <a:pos x="86" y="122"/>
              </a:cxn>
              <a:cxn ang="0">
                <a:pos x="64" y="135"/>
              </a:cxn>
              <a:cxn ang="0">
                <a:pos x="64" y="147"/>
              </a:cxn>
              <a:cxn ang="0">
                <a:pos x="89" y="147"/>
              </a:cxn>
              <a:cxn ang="0">
                <a:pos x="96" y="117"/>
              </a:cxn>
              <a:cxn ang="0">
                <a:pos x="115" y="99"/>
              </a:cxn>
              <a:cxn ang="0">
                <a:pos x="91" y="52"/>
              </a:cxn>
              <a:cxn ang="0">
                <a:pos x="106" y="37"/>
              </a:cxn>
              <a:cxn ang="0">
                <a:pos x="96" y="0"/>
              </a:cxn>
            </a:cxnLst>
            <a:rect l="0" t="0" r="r" b="b"/>
            <a:pathLst>
              <a:path w="380" h="279">
                <a:moveTo>
                  <a:pt x="96" y="0"/>
                </a:moveTo>
                <a:lnTo>
                  <a:pt x="173" y="22"/>
                </a:lnTo>
                <a:lnTo>
                  <a:pt x="233" y="36"/>
                </a:lnTo>
                <a:lnTo>
                  <a:pt x="262" y="42"/>
                </a:lnTo>
                <a:lnTo>
                  <a:pt x="292" y="46"/>
                </a:lnTo>
                <a:lnTo>
                  <a:pt x="331" y="54"/>
                </a:lnTo>
                <a:lnTo>
                  <a:pt x="379" y="62"/>
                </a:lnTo>
                <a:lnTo>
                  <a:pt x="348" y="278"/>
                </a:lnTo>
                <a:lnTo>
                  <a:pt x="201" y="247"/>
                </a:lnTo>
                <a:lnTo>
                  <a:pt x="181" y="261"/>
                </a:lnTo>
                <a:lnTo>
                  <a:pt x="154" y="239"/>
                </a:lnTo>
                <a:lnTo>
                  <a:pt x="131" y="261"/>
                </a:lnTo>
                <a:lnTo>
                  <a:pt x="109" y="243"/>
                </a:lnTo>
                <a:lnTo>
                  <a:pt x="49" y="239"/>
                </a:lnTo>
                <a:lnTo>
                  <a:pt x="57" y="204"/>
                </a:lnTo>
                <a:lnTo>
                  <a:pt x="13" y="201"/>
                </a:lnTo>
                <a:lnTo>
                  <a:pt x="9" y="181"/>
                </a:lnTo>
                <a:lnTo>
                  <a:pt x="18" y="160"/>
                </a:lnTo>
                <a:lnTo>
                  <a:pt x="7" y="141"/>
                </a:lnTo>
                <a:lnTo>
                  <a:pt x="8" y="87"/>
                </a:lnTo>
                <a:lnTo>
                  <a:pt x="0" y="45"/>
                </a:lnTo>
                <a:lnTo>
                  <a:pt x="5" y="29"/>
                </a:lnTo>
                <a:lnTo>
                  <a:pt x="24" y="36"/>
                </a:lnTo>
                <a:lnTo>
                  <a:pt x="44" y="60"/>
                </a:lnTo>
                <a:lnTo>
                  <a:pt x="82" y="66"/>
                </a:lnTo>
                <a:lnTo>
                  <a:pt x="91" y="86"/>
                </a:lnTo>
                <a:lnTo>
                  <a:pt x="73" y="86"/>
                </a:lnTo>
                <a:lnTo>
                  <a:pt x="71" y="103"/>
                </a:lnTo>
                <a:lnTo>
                  <a:pt x="82" y="105"/>
                </a:lnTo>
                <a:lnTo>
                  <a:pt x="86" y="122"/>
                </a:lnTo>
                <a:lnTo>
                  <a:pt x="64" y="135"/>
                </a:lnTo>
                <a:lnTo>
                  <a:pt x="64" y="147"/>
                </a:lnTo>
                <a:lnTo>
                  <a:pt x="89" y="147"/>
                </a:lnTo>
                <a:lnTo>
                  <a:pt x="96" y="117"/>
                </a:lnTo>
                <a:lnTo>
                  <a:pt x="115" y="99"/>
                </a:lnTo>
                <a:lnTo>
                  <a:pt x="91" y="52"/>
                </a:lnTo>
                <a:lnTo>
                  <a:pt x="106" y="37"/>
                </a:lnTo>
                <a:lnTo>
                  <a:pt x="96" y="0"/>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0" name="Freeform 37" descr="Wide downward diagonal"/>
          <p:cNvSpPr>
            <a:spLocks/>
          </p:cNvSpPr>
          <p:nvPr/>
        </p:nvSpPr>
        <p:spPr bwMode="auto">
          <a:xfrm>
            <a:off x="3383484" y="1673825"/>
            <a:ext cx="750927" cy="1204913"/>
          </a:xfrm>
          <a:custGeom>
            <a:avLst/>
            <a:gdLst/>
            <a:ahLst/>
            <a:cxnLst>
              <a:cxn ang="0">
                <a:pos x="82" y="0"/>
              </a:cxn>
              <a:cxn ang="0">
                <a:pos x="51" y="215"/>
              </a:cxn>
              <a:cxn ang="0">
                <a:pos x="83" y="260"/>
              </a:cxn>
              <a:cxn ang="0">
                <a:pos x="33" y="308"/>
              </a:cxn>
              <a:cxn ang="0">
                <a:pos x="27" y="342"/>
              </a:cxn>
              <a:cxn ang="0">
                <a:pos x="41" y="365"/>
              </a:cxn>
              <a:cxn ang="0">
                <a:pos x="27" y="377"/>
              </a:cxn>
              <a:cxn ang="0">
                <a:pos x="0" y="502"/>
              </a:cxn>
              <a:cxn ang="0">
                <a:pos x="162" y="528"/>
              </a:cxn>
              <a:cxn ang="0">
                <a:pos x="315" y="548"/>
              </a:cxn>
              <a:cxn ang="0">
                <a:pos x="331" y="436"/>
              </a:cxn>
              <a:cxn ang="0">
                <a:pos x="339" y="374"/>
              </a:cxn>
              <a:cxn ang="0">
                <a:pos x="324" y="351"/>
              </a:cxn>
              <a:cxn ang="0">
                <a:pos x="289" y="358"/>
              </a:cxn>
              <a:cxn ang="0">
                <a:pos x="243" y="363"/>
              </a:cxn>
              <a:cxn ang="0">
                <a:pos x="235" y="312"/>
              </a:cxn>
              <a:cxn ang="0">
                <a:pos x="180" y="270"/>
              </a:cxn>
              <a:cxn ang="0">
                <a:pos x="188" y="243"/>
              </a:cxn>
              <a:cxn ang="0">
                <a:pos x="193" y="196"/>
              </a:cxn>
              <a:cxn ang="0">
                <a:pos x="122" y="96"/>
              </a:cxn>
              <a:cxn ang="0">
                <a:pos x="131" y="7"/>
              </a:cxn>
              <a:cxn ang="0">
                <a:pos x="82" y="0"/>
              </a:cxn>
            </a:cxnLst>
            <a:rect l="0" t="0" r="r" b="b"/>
            <a:pathLst>
              <a:path w="340" h="549">
                <a:moveTo>
                  <a:pt x="82" y="0"/>
                </a:moveTo>
                <a:lnTo>
                  <a:pt x="51" y="215"/>
                </a:lnTo>
                <a:lnTo>
                  <a:pt x="83" y="260"/>
                </a:lnTo>
                <a:lnTo>
                  <a:pt x="33" y="308"/>
                </a:lnTo>
                <a:lnTo>
                  <a:pt x="27" y="342"/>
                </a:lnTo>
                <a:lnTo>
                  <a:pt x="41" y="365"/>
                </a:lnTo>
                <a:lnTo>
                  <a:pt x="27" y="377"/>
                </a:lnTo>
                <a:lnTo>
                  <a:pt x="0" y="502"/>
                </a:lnTo>
                <a:lnTo>
                  <a:pt x="162" y="528"/>
                </a:lnTo>
                <a:lnTo>
                  <a:pt x="315" y="548"/>
                </a:lnTo>
                <a:lnTo>
                  <a:pt x="331" y="436"/>
                </a:lnTo>
                <a:lnTo>
                  <a:pt x="339" y="374"/>
                </a:lnTo>
                <a:lnTo>
                  <a:pt x="324" y="351"/>
                </a:lnTo>
                <a:lnTo>
                  <a:pt x="289" y="358"/>
                </a:lnTo>
                <a:lnTo>
                  <a:pt x="243" y="363"/>
                </a:lnTo>
                <a:lnTo>
                  <a:pt x="235" y="312"/>
                </a:lnTo>
                <a:lnTo>
                  <a:pt x="180" y="270"/>
                </a:lnTo>
                <a:lnTo>
                  <a:pt x="188" y="243"/>
                </a:lnTo>
                <a:lnTo>
                  <a:pt x="193" y="196"/>
                </a:lnTo>
                <a:lnTo>
                  <a:pt x="122" y="96"/>
                </a:lnTo>
                <a:lnTo>
                  <a:pt x="131" y="7"/>
                </a:lnTo>
                <a:lnTo>
                  <a:pt x="82"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1" name="Freeform 38"/>
          <p:cNvSpPr>
            <a:spLocks/>
          </p:cNvSpPr>
          <p:nvPr/>
        </p:nvSpPr>
        <p:spPr bwMode="auto">
          <a:xfrm>
            <a:off x="2922828" y="2687641"/>
            <a:ext cx="815434" cy="1259245"/>
          </a:xfrm>
          <a:custGeom>
            <a:avLst/>
            <a:gdLst>
              <a:gd name="connsiteX0" fmla="*/ 1266 w 9974"/>
              <a:gd name="connsiteY0" fmla="*/ 0 h 9982"/>
              <a:gd name="connsiteX1" fmla="*/ 0 w 9974"/>
              <a:gd name="connsiteY1" fmla="*/ 3937 h 9982"/>
              <a:gd name="connsiteX2" fmla="*/ 6781 w 9974"/>
              <a:gd name="connsiteY2" fmla="*/ 9982 h 9982"/>
              <a:gd name="connsiteX3" fmla="*/ 7203 w 9974"/>
              <a:gd name="connsiteY3" fmla="*/ 9719 h 9982"/>
              <a:gd name="connsiteX4" fmla="*/ 7177 w 9974"/>
              <a:gd name="connsiteY4" fmla="*/ 8524 h 9982"/>
              <a:gd name="connsiteX5" fmla="*/ 8021 w 9974"/>
              <a:gd name="connsiteY5" fmla="*/ 8612 h 9982"/>
              <a:gd name="connsiteX6" fmla="*/ 8892 w 9974"/>
              <a:gd name="connsiteY6" fmla="*/ 4956 h 9982"/>
              <a:gd name="connsiteX7" fmla="*/ 9499 w 9974"/>
              <a:gd name="connsiteY7" fmla="*/ 2460 h 9982"/>
              <a:gd name="connsiteX8" fmla="*/ 9657 w 9974"/>
              <a:gd name="connsiteY8" fmla="*/ 1705 h 9982"/>
              <a:gd name="connsiteX9" fmla="*/ 9974 w 9974"/>
              <a:gd name="connsiteY9" fmla="*/ 1139 h 9982"/>
              <a:gd name="connsiteX10" fmla="*/ 5488 w 9974"/>
              <a:gd name="connsiteY10" fmla="*/ 615 h 9982"/>
              <a:gd name="connsiteX11" fmla="*/ 1266 w 9974"/>
              <a:gd name="connsiteY11" fmla="*/ 0 h 9982"/>
              <a:gd name="connsiteX0" fmla="*/ 1269 w 10000"/>
              <a:gd name="connsiteY0" fmla="*/ 0 h 10000"/>
              <a:gd name="connsiteX1" fmla="*/ 0 w 10000"/>
              <a:gd name="connsiteY1" fmla="*/ 3944 h 10000"/>
              <a:gd name="connsiteX2" fmla="*/ 6799 w 10000"/>
              <a:gd name="connsiteY2" fmla="*/ 10000 h 10000"/>
              <a:gd name="connsiteX3" fmla="*/ 7222 w 10000"/>
              <a:gd name="connsiteY3" fmla="*/ 9737 h 10000"/>
              <a:gd name="connsiteX4" fmla="*/ 7196 w 10000"/>
              <a:gd name="connsiteY4" fmla="*/ 8539 h 10000"/>
              <a:gd name="connsiteX5" fmla="*/ 8103 w 10000"/>
              <a:gd name="connsiteY5" fmla="*/ 8771 h 10000"/>
              <a:gd name="connsiteX6" fmla="*/ 8915 w 10000"/>
              <a:gd name="connsiteY6" fmla="*/ 4965 h 10000"/>
              <a:gd name="connsiteX7" fmla="*/ 9524 w 10000"/>
              <a:gd name="connsiteY7" fmla="*/ 2464 h 10000"/>
              <a:gd name="connsiteX8" fmla="*/ 9682 w 10000"/>
              <a:gd name="connsiteY8" fmla="*/ 1708 h 10000"/>
              <a:gd name="connsiteX9" fmla="*/ 10000 w 10000"/>
              <a:gd name="connsiteY9" fmla="*/ 1141 h 10000"/>
              <a:gd name="connsiteX10" fmla="*/ 5502 w 10000"/>
              <a:gd name="connsiteY10" fmla="*/ 616 h 10000"/>
              <a:gd name="connsiteX11" fmla="*/ 1269 w 10000"/>
              <a:gd name="connsiteY11" fmla="*/ 0 h 10000"/>
              <a:gd name="connsiteX0" fmla="*/ 1269 w 10000"/>
              <a:gd name="connsiteY0" fmla="*/ 0 h 10000"/>
              <a:gd name="connsiteX1" fmla="*/ 0 w 10000"/>
              <a:gd name="connsiteY1" fmla="*/ 3944 h 10000"/>
              <a:gd name="connsiteX2" fmla="*/ 6799 w 10000"/>
              <a:gd name="connsiteY2" fmla="*/ 10000 h 10000"/>
              <a:gd name="connsiteX3" fmla="*/ 7222 w 10000"/>
              <a:gd name="connsiteY3" fmla="*/ 9737 h 10000"/>
              <a:gd name="connsiteX4" fmla="*/ 7196 w 10000"/>
              <a:gd name="connsiteY4" fmla="*/ 8600 h 10000"/>
              <a:gd name="connsiteX5" fmla="*/ 8103 w 10000"/>
              <a:gd name="connsiteY5" fmla="*/ 8771 h 10000"/>
              <a:gd name="connsiteX6" fmla="*/ 8915 w 10000"/>
              <a:gd name="connsiteY6" fmla="*/ 4965 h 10000"/>
              <a:gd name="connsiteX7" fmla="*/ 9524 w 10000"/>
              <a:gd name="connsiteY7" fmla="*/ 2464 h 10000"/>
              <a:gd name="connsiteX8" fmla="*/ 9682 w 10000"/>
              <a:gd name="connsiteY8" fmla="*/ 1708 h 10000"/>
              <a:gd name="connsiteX9" fmla="*/ 10000 w 10000"/>
              <a:gd name="connsiteY9" fmla="*/ 1141 h 10000"/>
              <a:gd name="connsiteX10" fmla="*/ 5502 w 10000"/>
              <a:gd name="connsiteY10" fmla="*/ 616 h 10000"/>
              <a:gd name="connsiteX11" fmla="*/ 1269 w 10000"/>
              <a:gd name="connsiteY11" fmla="*/ 0 h 10000"/>
              <a:gd name="connsiteX0" fmla="*/ 1269 w 10000"/>
              <a:gd name="connsiteY0" fmla="*/ 0 h 10123"/>
              <a:gd name="connsiteX1" fmla="*/ 0 w 10000"/>
              <a:gd name="connsiteY1" fmla="*/ 3944 h 10123"/>
              <a:gd name="connsiteX2" fmla="*/ 6860 w 10000"/>
              <a:gd name="connsiteY2" fmla="*/ 10123 h 10123"/>
              <a:gd name="connsiteX3" fmla="*/ 7222 w 10000"/>
              <a:gd name="connsiteY3" fmla="*/ 9737 h 10123"/>
              <a:gd name="connsiteX4" fmla="*/ 7196 w 10000"/>
              <a:gd name="connsiteY4" fmla="*/ 8600 h 10123"/>
              <a:gd name="connsiteX5" fmla="*/ 8103 w 10000"/>
              <a:gd name="connsiteY5" fmla="*/ 8771 h 10123"/>
              <a:gd name="connsiteX6" fmla="*/ 8915 w 10000"/>
              <a:gd name="connsiteY6" fmla="*/ 4965 h 10123"/>
              <a:gd name="connsiteX7" fmla="*/ 9524 w 10000"/>
              <a:gd name="connsiteY7" fmla="*/ 2464 h 10123"/>
              <a:gd name="connsiteX8" fmla="*/ 9682 w 10000"/>
              <a:gd name="connsiteY8" fmla="*/ 1708 h 10123"/>
              <a:gd name="connsiteX9" fmla="*/ 10000 w 10000"/>
              <a:gd name="connsiteY9" fmla="*/ 1141 h 10123"/>
              <a:gd name="connsiteX10" fmla="*/ 5502 w 10000"/>
              <a:gd name="connsiteY10" fmla="*/ 616 h 10123"/>
              <a:gd name="connsiteX11" fmla="*/ 1269 w 10000"/>
              <a:gd name="connsiteY11" fmla="*/ 0 h 10123"/>
              <a:gd name="connsiteX0" fmla="*/ 1269 w 10000"/>
              <a:gd name="connsiteY0" fmla="*/ 0 h 10123"/>
              <a:gd name="connsiteX1" fmla="*/ 0 w 10000"/>
              <a:gd name="connsiteY1" fmla="*/ 3944 h 10123"/>
              <a:gd name="connsiteX2" fmla="*/ 6860 w 10000"/>
              <a:gd name="connsiteY2" fmla="*/ 10123 h 10123"/>
              <a:gd name="connsiteX3" fmla="*/ 7222 w 10000"/>
              <a:gd name="connsiteY3" fmla="*/ 9880 h 10123"/>
              <a:gd name="connsiteX4" fmla="*/ 7196 w 10000"/>
              <a:gd name="connsiteY4" fmla="*/ 8600 h 10123"/>
              <a:gd name="connsiteX5" fmla="*/ 8103 w 10000"/>
              <a:gd name="connsiteY5" fmla="*/ 8771 h 10123"/>
              <a:gd name="connsiteX6" fmla="*/ 8915 w 10000"/>
              <a:gd name="connsiteY6" fmla="*/ 4965 h 10123"/>
              <a:gd name="connsiteX7" fmla="*/ 9524 w 10000"/>
              <a:gd name="connsiteY7" fmla="*/ 2464 h 10123"/>
              <a:gd name="connsiteX8" fmla="*/ 9682 w 10000"/>
              <a:gd name="connsiteY8" fmla="*/ 1708 h 10123"/>
              <a:gd name="connsiteX9" fmla="*/ 10000 w 10000"/>
              <a:gd name="connsiteY9" fmla="*/ 1141 h 10123"/>
              <a:gd name="connsiteX10" fmla="*/ 5502 w 10000"/>
              <a:gd name="connsiteY10" fmla="*/ 616 h 10123"/>
              <a:gd name="connsiteX11" fmla="*/ 1269 w 10000"/>
              <a:gd name="connsiteY11" fmla="*/ 0 h 10123"/>
              <a:gd name="connsiteX0" fmla="*/ 1269 w 9847"/>
              <a:gd name="connsiteY0" fmla="*/ 0 h 10123"/>
              <a:gd name="connsiteX1" fmla="*/ 0 w 9847"/>
              <a:gd name="connsiteY1" fmla="*/ 3944 h 10123"/>
              <a:gd name="connsiteX2" fmla="*/ 6860 w 9847"/>
              <a:gd name="connsiteY2" fmla="*/ 10123 h 10123"/>
              <a:gd name="connsiteX3" fmla="*/ 7222 w 9847"/>
              <a:gd name="connsiteY3" fmla="*/ 9880 h 10123"/>
              <a:gd name="connsiteX4" fmla="*/ 7196 w 9847"/>
              <a:gd name="connsiteY4" fmla="*/ 8600 h 10123"/>
              <a:gd name="connsiteX5" fmla="*/ 8103 w 9847"/>
              <a:gd name="connsiteY5" fmla="*/ 8771 h 10123"/>
              <a:gd name="connsiteX6" fmla="*/ 8915 w 9847"/>
              <a:gd name="connsiteY6" fmla="*/ 4965 h 10123"/>
              <a:gd name="connsiteX7" fmla="*/ 9524 w 9847"/>
              <a:gd name="connsiteY7" fmla="*/ 2464 h 10123"/>
              <a:gd name="connsiteX8" fmla="*/ 9682 w 9847"/>
              <a:gd name="connsiteY8" fmla="*/ 1708 h 10123"/>
              <a:gd name="connsiteX9" fmla="*/ 9847 w 9847"/>
              <a:gd name="connsiteY9" fmla="*/ 1121 h 10123"/>
              <a:gd name="connsiteX10" fmla="*/ 5502 w 9847"/>
              <a:gd name="connsiteY10" fmla="*/ 616 h 10123"/>
              <a:gd name="connsiteX11" fmla="*/ 1269 w 9847"/>
              <a:gd name="connsiteY11" fmla="*/ 0 h 10123"/>
              <a:gd name="connsiteX0" fmla="*/ 1289 w 10000"/>
              <a:gd name="connsiteY0" fmla="*/ 0 h 10000"/>
              <a:gd name="connsiteX1" fmla="*/ 0 w 10000"/>
              <a:gd name="connsiteY1" fmla="*/ 3896 h 10000"/>
              <a:gd name="connsiteX2" fmla="*/ 6967 w 10000"/>
              <a:gd name="connsiteY2" fmla="*/ 10000 h 10000"/>
              <a:gd name="connsiteX3" fmla="*/ 7334 w 10000"/>
              <a:gd name="connsiteY3" fmla="*/ 9760 h 10000"/>
              <a:gd name="connsiteX4" fmla="*/ 7308 w 10000"/>
              <a:gd name="connsiteY4" fmla="*/ 8496 h 10000"/>
              <a:gd name="connsiteX5" fmla="*/ 8229 w 10000"/>
              <a:gd name="connsiteY5" fmla="*/ 8664 h 10000"/>
              <a:gd name="connsiteX6" fmla="*/ 9054 w 10000"/>
              <a:gd name="connsiteY6" fmla="*/ 4905 h 10000"/>
              <a:gd name="connsiteX7" fmla="*/ 9672 w 10000"/>
              <a:gd name="connsiteY7" fmla="*/ 2434 h 10000"/>
              <a:gd name="connsiteX8" fmla="*/ 9863 w 10000"/>
              <a:gd name="connsiteY8" fmla="*/ 1687 h 10000"/>
              <a:gd name="connsiteX9" fmla="*/ 10000 w 10000"/>
              <a:gd name="connsiteY9" fmla="*/ 1107 h 10000"/>
              <a:gd name="connsiteX10" fmla="*/ 5587 w 10000"/>
              <a:gd name="connsiteY10" fmla="*/ 609 h 10000"/>
              <a:gd name="connsiteX11" fmla="*/ 1289 w 10000"/>
              <a:gd name="connsiteY11" fmla="*/ 0 h 10000"/>
              <a:gd name="connsiteX0" fmla="*/ 1289 w 10000"/>
              <a:gd name="connsiteY0" fmla="*/ 0 h 10000"/>
              <a:gd name="connsiteX1" fmla="*/ 0 w 10000"/>
              <a:gd name="connsiteY1" fmla="*/ 3896 h 10000"/>
              <a:gd name="connsiteX2" fmla="*/ 6967 w 10000"/>
              <a:gd name="connsiteY2" fmla="*/ 10000 h 10000"/>
              <a:gd name="connsiteX3" fmla="*/ 7334 w 10000"/>
              <a:gd name="connsiteY3" fmla="*/ 9760 h 10000"/>
              <a:gd name="connsiteX4" fmla="*/ 7308 w 10000"/>
              <a:gd name="connsiteY4" fmla="*/ 8496 h 10000"/>
              <a:gd name="connsiteX5" fmla="*/ 8229 w 10000"/>
              <a:gd name="connsiteY5" fmla="*/ 8664 h 10000"/>
              <a:gd name="connsiteX6" fmla="*/ 9672 w 10000"/>
              <a:gd name="connsiteY6" fmla="*/ 2434 h 10000"/>
              <a:gd name="connsiteX7" fmla="*/ 9863 w 10000"/>
              <a:gd name="connsiteY7" fmla="*/ 1687 h 10000"/>
              <a:gd name="connsiteX8" fmla="*/ 10000 w 10000"/>
              <a:gd name="connsiteY8" fmla="*/ 1107 h 10000"/>
              <a:gd name="connsiteX9" fmla="*/ 5587 w 10000"/>
              <a:gd name="connsiteY9" fmla="*/ 609 h 10000"/>
              <a:gd name="connsiteX10" fmla="*/ 1289 w 10000"/>
              <a:gd name="connsiteY10" fmla="*/ 0 h 10000"/>
              <a:gd name="connsiteX0" fmla="*/ 1289 w 10000"/>
              <a:gd name="connsiteY0" fmla="*/ 0 h 10000"/>
              <a:gd name="connsiteX1" fmla="*/ 0 w 10000"/>
              <a:gd name="connsiteY1" fmla="*/ 3896 h 10000"/>
              <a:gd name="connsiteX2" fmla="*/ 6967 w 10000"/>
              <a:gd name="connsiteY2" fmla="*/ 10000 h 10000"/>
              <a:gd name="connsiteX3" fmla="*/ 7334 w 10000"/>
              <a:gd name="connsiteY3" fmla="*/ 9760 h 10000"/>
              <a:gd name="connsiteX4" fmla="*/ 7308 w 10000"/>
              <a:gd name="connsiteY4" fmla="*/ 8496 h 10000"/>
              <a:gd name="connsiteX5" fmla="*/ 8229 w 10000"/>
              <a:gd name="connsiteY5" fmla="*/ 8664 h 10000"/>
              <a:gd name="connsiteX6" fmla="*/ 9863 w 10000"/>
              <a:gd name="connsiteY6" fmla="*/ 1687 h 10000"/>
              <a:gd name="connsiteX7" fmla="*/ 10000 w 10000"/>
              <a:gd name="connsiteY7" fmla="*/ 1107 h 10000"/>
              <a:gd name="connsiteX8" fmla="*/ 5587 w 10000"/>
              <a:gd name="connsiteY8" fmla="*/ 609 h 10000"/>
              <a:gd name="connsiteX9" fmla="*/ 1289 w 10000"/>
              <a:gd name="connsiteY9" fmla="*/ 0 h 10000"/>
              <a:gd name="connsiteX0" fmla="*/ 1289 w 10000"/>
              <a:gd name="connsiteY0" fmla="*/ 0 h 10000"/>
              <a:gd name="connsiteX1" fmla="*/ 0 w 10000"/>
              <a:gd name="connsiteY1" fmla="*/ 3896 h 10000"/>
              <a:gd name="connsiteX2" fmla="*/ 6967 w 10000"/>
              <a:gd name="connsiteY2" fmla="*/ 10000 h 10000"/>
              <a:gd name="connsiteX3" fmla="*/ 7334 w 10000"/>
              <a:gd name="connsiteY3" fmla="*/ 9760 h 10000"/>
              <a:gd name="connsiteX4" fmla="*/ 7308 w 10000"/>
              <a:gd name="connsiteY4" fmla="*/ 8496 h 10000"/>
              <a:gd name="connsiteX5" fmla="*/ 8229 w 10000"/>
              <a:gd name="connsiteY5" fmla="*/ 8664 h 10000"/>
              <a:gd name="connsiteX6" fmla="*/ 10000 w 10000"/>
              <a:gd name="connsiteY6" fmla="*/ 1107 h 10000"/>
              <a:gd name="connsiteX7" fmla="*/ 5587 w 10000"/>
              <a:gd name="connsiteY7" fmla="*/ 609 h 10000"/>
              <a:gd name="connsiteX8" fmla="*/ 1289 w 10000"/>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10000">
                <a:moveTo>
                  <a:pt x="1289" y="0"/>
                </a:moveTo>
                <a:lnTo>
                  <a:pt x="0" y="3896"/>
                </a:lnTo>
                <a:lnTo>
                  <a:pt x="6967" y="10000"/>
                </a:lnTo>
                <a:lnTo>
                  <a:pt x="7334" y="9760"/>
                </a:lnTo>
                <a:cubicBezTo>
                  <a:pt x="7325" y="9366"/>
                  <a:pt x="7317" y="8890"/>
                  <a:pt x="7308" y="8496"/>
                </a:cubicBezTo>
                <a:lnTo>
                  <a:pt x="8229" y="8664"/>
                </a:lnTo>
                <a:lnTo>
                  <a:pt x="10000" y="1107"/>
                </a:lnTo>
                <a:lnTo>
                  <a:pt x="5587" y="609"/>
                </a:lnTo>
                <a:lnTo>
                  <a:pt x="1289" y="0"/>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2" name="Freeform 39"/>
          <p:cNvSpPr>
            <a:spLocks/>
          </p:cNvSpPr>
          <p:nvPr/>
        </p:nvSpPr>
        <p:spPr bwMode="auto">
          <a:xfrm>
            <a:off x="3651149" y="1686813"/>
            <a:ext cx="1296987" cy="811213"/>
          </a:xfrm>
          <a:custGeom>
            <a:avLst/>
            <a:gdLst/>
            <a:ahLst/>
            <a:cxnLst>
              <a:cxn ang="0">
                <a:pos x="9" y="0"/>
              </a:cxn>
              <a:cxn ang="0">
                <a:pos x="124" y="15"/>
              </a:cxn>
              <a:cxn ang="0">
                <a:pos x="195" y="24"/>
              </a:cxn>
              <a:cxn ang="0">
                <a:pos x="288" y="34"/>
              </a:cxn>
              <a:cxn ang="0">
                <a:pos x="373" y="42"/>
              </a:cxn>
              <a:cxn ang="0">
                <a:pos x="521" y="53"/>
              </a:cxn>
              <a:cxn ang="0">
                <a:pos x="591" y="58"/>
              </a:cxn>
              <a:cxn ang="0">
                <a:pos x="588" y="358"/>
              </a:cxn>
              <a:cxn ang="0">
                <a:pos x="226" y="327"/>
              </a:cxn>
              <a:cxn ang="0">
                <a:pos x="218" y="368"/>
              </a:cxn>
              <a:cxn ang="0">
                <a:pos x="204" y="348"/>
              </a:cxn>
              <a:cxn ang="0">
                <a:pos x="171" y="352"/>
              </a:cxn>
              <a:cxn ang="0">
                <a:pos x="123" y="359"/>
              </a:cxn>
              <a:cxn ang="0">
                <a:pos x="115" y="307"/>
              </a:cxn>
              <a:cxn ang="0">
                <a:pos x="59" y="265"/>
              </a:cxn>
              <a:cxn ang="0">
                <a:pos x="68" y="226"/>
              </a:cxn>
              <a:cxn ang="0">
                <a:pos x="73" y="194"/>
              </a:cxn>
              <a:cxn ang="0">
                <a:pos x="0" y="91"/>
              </a:cxn>
              <a:cxn ang="0">
                <a:pos x="9" y="0"/>
              </a:cxn>
            </a:cxnLst>
            <a:rect l="0" t="0" r="r" b="b"/>
            <a:pathLst>
              <a:path w="592" h="369">
                <a:moveTo>
                  <a:pt x="9" y="0"/>
                </a:moveTo>
                <a:lnTo>
                  <a:pt x="124" y="15"/>
                </a:lnTo>
                <a:lnTo>
                  <a:pt x="195" y="24"/>
                </a:lnTo>
                <a:lnTo>
                  <a:pt x="288" y="34"/>
                </a:lnTo>
                <a:lnTo>
                  <a:pt x="373" y="42"/>
                </a:lnTo>
                <a:lnTo>
                  <a:pt x="521" y="53"/>
                </a:lnTo>
                <a:lnTo>
                  <a:pt x="591" y="58"/>
                </a:lnTo>
                <a:lnTo>
                  <a:pt x="588" y="358"/>
                </a:lnTo>
                <a:lnTo>
                  <a:pt x="226" y="327"/>
                </a:lnTo>
                <a:lnTo>
                  <a:pt x="218" y="368"/>
                </a:lnTo>
                <a:lnTo>
                  <a:pt x="204" y="348"/>
                </a:lnTo>
                <a:lnTo>
                  <a:pt x="171" y="352"/>
                </a:lnTo>
                <a:lnTo>
                  <a:pt x="123" y="359"/>
                </a:lnTo>
                <a:lnTo>
                  <a:pt x="115" y="307"/>
                </a:lnTo>
                <a:lnTo>
                  <a:pt x="59" y="265"/>
                </a:lnTo>
                <a:lnTo>
                  <a:pt x="68" y="226"/>
                </a:lnTo>
                <a:lnTo>
                  <a:pt x="73" y="194"/>
                </a:lnTo>
                <a:lnTo>
                  <a:pt x="0" y="91"/>
                </a:lnTo>
                <a:lnTo>
                  <a:pt x="9" y="0"/>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3" name="Freeform 40"/>
          <p:cNvSpPr>
            <a:spLocks/>
          </p:cNvSpPr>
          <p:nvPr/>
        </p:nvSpPr>
        <p:spPr bwMode="auto">
          <a:xfrm>
            <a:off x="4222801" y="3060668"/>
            <a:ext cx="925230" cy="686771"/>
          </a:xfrm>
          <a:custGeom>
            <a:avLst/>
            <a:gdLst>
              <a:gd name="connsiteX0" fmla="*/ 825 w 9976"/>
              <a:gd name="connsiteY0" fmla="*/ 0 h 9968"/>
              <a:gd name="connsiteX1" fmla="*/ 330 w 9976"/>
              <a:gd name="connsiteY1" fmla="*/ 6000 h 9968"/>
              <a:gd name="connsiteX2" fmla="*/ 0 w 9976"/>
              <a:gd name="connsiteY2" fmla="*/ 9397 h 9968"/>
              <a:gd name="connsiteX3" fmla="*/ 4976 w 9976"/>
              <a:gd name="connsiteY3" fmla="*/ 9746 h 9968"/>
              <a:gd name="connsiteX4" fmla="*/ 9741 w 9976"/>
              <a:gd name="connsiteY4" fmla="*/ 9968 h 9968"/>
              <a:gd name="connsiteX5" fmla="*/ 9882 w 9976"/>
              <a:gd name="connsiteY5" fmla="*/ 5302 h 9968"/>
              <a:gd name="connsiteX6" fmla="*/ 9976 w 9976"/>
              <a:gd name="connsiteY6" fmla="*/ 730 h 9968"/>
              <a:gd name="connsiteX7" fmla="*/ 7241 w 9976"/>
              <a:gd name="connsiteY7" fmla="*/ 667 h 9968"/>
              <a:gd name="connsiteX8" fmla="*/ 887 w 9976"/>
              <a:gd name="connsiteY8" fmla="*/ 276 h 9968"/>
              <a:gd name="connsiteX0" fmla="*/ 827 w 10000"/>
              <a:gd name="connsiteY0" fmla="*/ 0 h 10000"/>
              <a:gd name="connsiteX1" fmla="*/ 331 w 10000"/>
              <a:gd name="connsiteY1" fmla="*/ 6019 h 10000"/>
              <a:gd name="connsiteX2" fmla="*/ 0 w 10000"/>
              <a:gd name="connsiteY2" fmla="*/ 9427 h 10000"/>
              <a:gd name="connsiteX3" fmla="*/ 4988 w 10000"/>
              <a:gd name="connsiteY3" fmla="*/ 9777 h 10000"/>
              <a:gd name="connsiteX4" fmla="*/ 9764 w 10000"/>
              <a:gd name="connsiteY4" fmla="*/ 10000 h 10000"/>
              <a:gd name="connsiteX5" fmla="*/ 9906 w 10000"/>
              <a:gd name="connsiteY5" fmla="*/ 5319 h 10000"/>
              <a:gd name="connsiteX6" fmla="*/ 10000 w 10000"/>
              <a:gd name="connsiteY6" fmla="*/ 732 h 10000"/>
              <a:gd name="connsiteX7" fmla="*/ 7402 w 10000"/>
              <a:gd name="connsiteY7" fmla="*/ 946 h 10000"/>
              <a:gd name="connsiteX8" fmla="*/ 889 w 10000"/>
              <a:gd name="connsiteY8" fmla="*/ 277 h 10000"/>
              <a:gd name="connsiteX0" fmla="*/ 827 w 10021"/>
              <a:gd name="connsiteY0" fmla="*/ 0 h 10000"/>
              <a:gd name="connsiteX1" fmla="*/ 331 w 10021"/>
              <a:gd name="connsiteY1" fmla="*/ 6019 h 10000"/>
              <a:gd name="connsiteX2" fmla="*/ 0 w 10021"/>
              <a:gd name="connsiteY2" fmla="*/ 9427 h 10000"/>
              <a:gd name="connsiteX3" fmla="*/ 4988 w 10021"/>
              <a:gd name="connsiteY3" fmla="*/ 9777 h 10000"/>
              <a:gd name="connsiteX4" fmla="*/ 9764 w 10021"/>
              <a:gd name="connsiteY4" fmla="*/ 10000 h 10000"/>
              <a:gd name="connsiteX5" fmla="*/ 9906 w 10021"/>
              <a:gd name="connsiteY5" fmla="*/ 5319 h 10000"/>
              <a:gd name="connsiteX6" fmla="*/ 10021 w 10021"/>
              <a:gd name="connsiteY6" fmla="*/ 1065 h 10000"/>
              <a:gd name="connsiteX7" fmla="*/ 7402 w 10021"/>
              <a:gd name="connsiteY7" fmla="*/ 946 h 10000"/>
              <a:gd name="connsiteX8" fmla="*/ 889 w 10021"/>
              <a:gd name="connsiteY8" fmla="*/ 27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21" h="10000">
                <a:moveTo>
                  <a:pt x="827" y="0"/>
                </a:moveTo>
                <a:cubicBezTo>
                  <a:pt x="662" y="2006"/>
                  <a:pt x="496" y="4013"/>
                  <a:pt x="331" y="6019"/>
                </a:cubicBezTo>
                <a:cubicBezTo>
                  <a:pt x="221" y="7155"/>
                  <a:pt x="110" y="8291"/>
                  <a:pt x="0" y="9427"/>
                </a:cubicBezTo>
                <a:lnTo>
                  <a:pt x="4988" y="9777"/>
                </a:lnTo>
                <a:lnTo>
                  <a:pt x="9764" y="10000"/>
                </a:lnTo>
                <a:cubicBezTo>
                  <a:pt x="9811" y="8440"/>
                  <a:pt x="9859" y="6879"/>
                  <a:pt x="9906" y="5319"/>
                </a:cubicBezTo>
                <a:cubicBezTo>
                  <a:pt x="9937" y="3790"/>
                  <a:pt x="9990" y="2594"/>
                  <a:pt x="10021" y="1065"/>
                </a:cubicBezTo>
                <a:lnTo>
                  <a:pt x="7402" y="946"/>
                </a:lnTo>
                <a:lnTo>
                  <a:pt x="889" y="277"/>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4" name="Freeform 41"/>
          <p:cNvSpPr>
            <a:spLocks/>
          </p:cNvSpPr>
          <p:nvPr/>
        </p:nvSpPr>
        <p:spPr bwMode="auto">
          <a:xfrm>
            <a:off x="3394633" y="3654479"/>
            <a:ext cx="834438" cy="929991"/>
          </a:xfrm>
          <a:custGeom>
            <a:avLst/>
            <a:gdLst>
              <a:gd name="connsiteX0" fmla="*/ 2539 w 9974"/>
              <a:gd name="connsiteY0" fmla="*/ 0 h 9976"/>
              <a:gd name="connsiteX1" fmla="*/ 2330 w 9974"/>
              <a:gd name="connsiteY1" fmla="*/ 1294 h 9976"/>
              <a:gd name="connsiteX2" fmla="*/ 1466 w 9974"/>
              <a:gd name="connsiteY2" fmla="*/ 1129 h 9976"/>
              <a:gd name="connsiteX3" fmla="*/ 1518 w 9974"/>
              <a:gd name="connsiteY3" fmla="*/ 2824 h 9976"/>
              <a:gd name="connsiteX4" fmla="*/ 1099 w 9974"/>
              <a:gd name="connsiteY4" fmla="*/ 3153 h 9976"/>
              <a:gd name="connsiteX5" fmla="*/ 1728 w 9974"/>
              <a:gd name="connsiteY5" fmla="*/ 4106 h 9976"/>
              <a:gd name="connsiteX6" fmla="*/ 1099 w 9974"/>
              <a:gd name="connsiteY6" fmla="*/ 4635 h 9976"/>
              <a:gd name="connsiteX7" fmla="*/ 759 w 9974"/>
              <a:gd name="connsiteY7" fmla="*/ 5388 h 9976"/>
              <a:gd name="connsiteX8" fmla="*/ 288 w 9974"/>
              <a:gd name="connsiteY8" fmla="*/ 6118 h 9976"/>
              <a:gd name="connsiteX9" fmla="*/ 628 w 9974"/>
              <a:gd name="connsiteY9" fmla="*/ 6541 h 9976"/>
              <a:gd name="connsiteX10" fmla="*/ 52 w 9974"/>
              <a:gd name="connsiteY10" fmla="*/ 6706 h 9976"/>
              <a:gd name="connsiteX11" fmla="*/ 0 w 9974"/>
              <a:gd name="connsiteY11" fmla="*/ 7388 h 9976"/>
              <a:gd name="connsiteX12" fmla="*/ 5602 w 9974"/>
              <a:gd name="connsiteY12" fmla="*/ 9929 h 9976"/>
              <a:gd name="connsiteX13" fmla="*/ 8796 w 9974"/>
              <a:gd name="connsiteY13" fmla="*/ 9976 h 9976"/>
              <a:gd name="connsiteX14" fmla="*/ 9974 w 9974"/>
              <a:gd name="connsiteY14" fmla="*/ 753 h 9976"/>
              <a:gd name="connsiteX15" fmla="*/ 2539 w 9974"/>
              <a:gd name="connsiteY15" fmla="*/ 0 h 9976"/>
              <a:gd name="connsiteX0" fmla="*/ 2546 w 10000"/>
              <a:gd name="connsiteY0" fmla="*/ 0 h 10000"/>
              <a:gd name="connsiteX1" fmla="*/ 2336 w 10000"/>
              <a:gd name="connsiteY1" fmla="*/ 1297 h 10000"/>
              <a:gd name="connsiteX2" fmla="*/ 1470 w 10000"/>
              <a:gd name="connsiteY2" fmla="*/ 1132 h 10000"/>
              <a:gd name="connsiteX3" fmla="*/ 1522 w 10000"/>
              <a:gd name="connsiteY3" fmla="*/ 2831 h 10000"/>
              <a:gd name="connsiteX4" fmla="*/ 1102 w 10000"/>
              <a:gd name="connsiteY4" fmla="*/ 3161 h 10000"/>
              <a:gd name="connsiteX5" fmla="*/ 1733 w 10000"/>
              <a:gd name="connsiteY5" fmla="*/ 4116 h 10000"/>
              <a:gd name="connsiteX6" fmla="*/ 1041 w 10000"/>
              <a:gd name="connsiteY6" fmla="*/ 4537 h 10000"/>
              <a:gd name="connsiteX7" fmla="*/ 761 w 10000"/>
              <a:gd name="connsiteY7" fmla="*/ 5401 h 10000"/>
              <a:gd name="connsiteX8" fmla="*/ 289 w 10000"/>
              <a:gd name="connsiteY8" fmla="*/ 6133 h 10000"/>
              <a:gd name="connsiteX9" fmla="*/ 630 w 10000"/>
              <a:gd name="connsiteY9" fmla="*/ 6557 h 10000"/>
              <a:gd name="connsiteX10" fmla="*/ 52 w 10000"/>
              <a:gd name="connsiteY10" fmla="*/ 6722 h 10000"/>
              <a:gd name="connsiteX11" fmla="*/ 0 w 10000"/>
              <a:gd name="connsiteY11" fmla="*/ 7406 h 10000"/>
              <a:gd name="connsiteX12" fmla="*/ 5617 w 10000"/>
              <a:gd name="connsiteY12" fmla="*/ 9953 h 10000"/>
              <a:gd name="connsiteX13" fmla="*/ 8819 w 10000"/>
              <a:gd name="connsiteY13" fmla="*/ 10000 h 10000"/>
              <a:gd name="connsiteX14" fmla="*/ 10000 w 10000"/>
              <a:gd name="connsiteY14" fmla="*/ 755 h 10000"/>
              <a:gd name="connsiteX15" fmla="*/ 2546 w 10000"/>
              <a:gd name="connsiteY15" fmla="*/ 0 h 10000"/>
              <a:gd name="connsiteX0" fmla="*/ 2546 w 10000"/>
              <a:gd name="connsiteY0" fmla="*/ 0 h 10000"/>
              <a:gd name="connsiteX1" fmla="*/ 2336 w 10000"/>
              <a:gd name="connsiteY1" fmla="*/ 1297 h 10000"/>
              <a:gd name="connsiteX2" fmla="*/ 1470 w 10000"/>
              <a:gd name="connsiteY2" fmla="*/ 1132 h 10000"/>
              <a:gd name="connsiteX3" fmla="*/ 1522 w 10000"/>
              <a:gd name="connsiteY3" fmla="*/ 2831 h 10000"/>
              <a:gd name="connsiteX4" fmla="*/ 1102 w 10000"/>
              <a:gd name="connsiteY4" fmla="*/ 3161 h 10000"/>
              <a:gd name="connsiteX5" fmla="*/ 1733 w 10000"/>
              <a:gd name="connsiteY5" fmla="*/ 4116 h 10000"/>
              <a:gd name="connsiteX6" fmla="*/ 1041 w 10000"/>
              <a:gd name="connsiteY6" fmla="*/ 4537 h 10000"/>
              <a:gd name="connsiteX7" fmla="*/ 761 w 10000"/>
              <a:gd name="connsiteY7" fmla="*/ 5401 h 10000"/>
              <a:gd name="connsiteX8" fmla="*/ 228 w 10000"/>
              <a:gd name="connsiteY8" fmla="*/ 6078 h 10000"/>
              <a:gd name="connsiteX9" fmla="*/ 630 w 10000"/>
              <a:gd name="connsiteY9" fmla="*/ 6557 h 10000"/>
              <a:gd name="connsiteX10" fmla="*/ 52 w 10000"/>
              <a:gd name="connsiteY10" fmla="*/ 6722 h 10000"/>
              <a:gd name="connsiteX11" fmla="*/ 0 w 10000"/>
              <a:gd name="connsiteY11" fmla="*/ 7406 h 10000"/>
              <a:gd name="connsiteX12" fmla="*/ 5617 w 10000"/>
              <a:gd name="connsiteY12" fmla="*/ 9953 h 10000"/>
              <a:gd name="connsiteX13" fmla="*/ 8819 w 10000"/>
              <a:gd name="connsiteY13" fmla="*/ 10000 h 10000"/>
              <a:gd name="connsiteX14" fmla="*/ 10000 w 10000"/>
              <a:gd name="connsiteY14" fmla="*/ 755 h 10000"/>
              <a:gd name="connsiteX15" fmla="*/ 2546 w 10000"/>
              <a:gd name="connsiteY15" fmla="*/ 0 h 10000"/>
              <a:gd name="connsiteX0" fmla="*/ 2546 w 10000"/>
              <a:gd name="connsiteY0" fmla="*/ 0 h 10000"/>
              <a:gd name="connsiteX1" fmla="*/ 2336 w 10000"/>
              <a:gd name="connsiteY1" fmla="*/ 1297 h 10000"/>
              <a:gd name="connsiteX2" fmla="*/ 1470 w 10000"/>
              <a:gd name="connsiteY2" fmla="*/ 1132 h 10000"/>
              <a:gd name="connsiteX3" fmla="*/ 1522 w 10000"/>
              <a:gd name="connsiteY3" fmla="*/ 2831 h 10000"/>
              <a:gd name="connsiteX4" fmla="*/ 1102 w 10000"/>
              <a:gd name="connsiteY4" fmla="*/ 3161 h 10000"/>
              <a:gd name="connsiteX5" fmla="*/ 1733 w 10000"/>
              <a:gd name="connsiteY5" fmla="*/ 4116 h 10000"/>
              <a:gd name="connsiteX6" fmla="*/ 1041 w 10000"/>
              <a:gd name="connsiteY6" fmla="*/ 4537 h 10000"/>
              <a:gd name="connsiteX7" fmla="*/ 761 w 10000"/>
              <a:gd name="connsiteY7" fmla="*/ 5401 h 10000"/>
              <a:gd name="connsiteX8" fmla="*/ 228 w 10000"/>
              <a:gd name="connsiteY8" fmla="*/ 6078 h 10000"/>
              <a:gd name="connsiteX9" fmla="*/ 630 w 10000"/>
              <a:gd name="connsiteY9" fmla="*/ 6557 h 10000"/>
              <a:gd name="connsiteX10" fmla="*/ 22 w 10000"/>
              <a:gd name="connsiteY10" fmla="*/ 6558 h 10000"/>
              <a:gd name="connsiteX11" fmla="*/ 0 w 10000"/>
              <a:gd name="connsiteY11" fmla="*/ 7406 h 10000"/>
              <a:gd name="connsiteX12" fmla="*/ 5617 w 10000"/>
              <a:gd name="connsiteY12" fmla="*/ 9953 h 10000"/>
              <a:gd name="connsiteX13" fmla="*/ 8819 w 10000"/>
              <a:gd name="connsiteY13" fmla="*/ 10000 h 10000"/>
              <a:gd name="connsiteX14" fmla="*/ 10000 w 10000"/>
              <a:gd name="connsiteY14" fmla="*/ 755 h 10000"/>
              <a:gd name="connsiteX15" fmla="*/ 2546 w 10000"/>
              <a:gd name="connsiteY15" fmla="*/ 0 h 10000"/>
              <a:gd name="connsiteX0" fmla="*/ 2546 w 10000"/>
              <a:gd name="connsiteY0" fmla="*/ 0 h 10021"/>
              <a:gd name="connsiteX1" fmla="*/ 2336 w 10000"/>
              <a:gd name="connsiteY1" fmla="*/ 1297 h 10021"/>
              <a:gd name="connsiteX2" fmla="*/ 1470 w 10000"/>
              <a:gd name="connsiteY2" fmla="*/ 1132 h 10021"/>
              <a:gd name="connsiteX3" fmla="*/ 1522 w 10000"/>
              <a:gd name="connsiteY3" fmla="*/ 2831 h 10021"/>
              <a:gd name="connsiteX4" fmla="*/ 1102 w 10000"/>
              <a:gd name="connsiteY4" fmla="*/ 3161 h 10021"/>
              <a:gd name="connsiteX5" fmla="*/ 1733 w 10000"/>
              <a:gd name="connsiteY5" fmla="*/ 4116 h 10021"/>
              <a:gd name="connsiteX6" fmla="*/ 1041 w 10000"/>
              <a:gd name="connsiteY6" fmla="*/ 4537 h 10021"/>
              <a:gd name="connsiteX7" fmla="*/ 761 w 10000"/>
              <a:gd name="connsiteY7" fmla="*/ 5401 h 10021"/>
              <a:gd name="connsiteX8" fmla="*/ 228 w 10000"/>
              <a:gd name="connsiteY8" fmla="*/ 6078 h 10021"/>
              <a:gd name="connsiteX9" fmla="*/ 630 w 10000"/>
              <a:gd name="connsiteY9" fmla="*/ 6557 h 10021"/>
              <a:gd name="connsiteX10" fmla="*/ 22 w 10000"/>
              <a:gd name="connsiteY10" fmla="*/ 6558 h 10021"/>
              <a:gd name="connsiteX11" fmla="*/ 0 w 10000"/>
              <a:gd name="connsiteY11" fmla="*/ 7406 h 10021"/>
              <a:gd name="connsiteX12" fmla="*/ 5617 w 10000"/>
              <a:gd name="connsiteY12" fmla="*/ 9953 h 10021"/>
              <a:gd name="connsiteX13" fmla="*/ 8796 w 10000"/>
              <a:gd name="connsiteY13" fmla="*/ 10021 h 10021"/>
              <a:gd name="connsiteX14" fmla="*/ 10000 w 10000"/>
              <a:gd name="connsiteY14" fmla="*/ 755 h 10021"/>
              <a:gd name="connsiteX15" fmla="*/ 2546 w 10000"/>
              <a:gd name="connsiteY15" fmla="*/ 0 h 10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000" h="10021">
                <a:moveTo>
                  <a:pt x="2546" y="0"/>
                </a:moveTo>
                <a:cubicBezTo>
                  <a:pt x="2475" y="432"/>
                  <a:pt x="2406" y="865"/>
                  <a:pt x="2336" y="1297"/>
                </a:cubicBezTo>
                <a:lnTo>
                  <a:pt x="1470" y="1132"/>
                </a:lnTo>
                <a:cubicBezTo>
                  <a:pt x="1487" y="1698"/>
                  <a:pt x="1505" y="2264"/>
                  <a:pt x="1522" y="2831"/>
                </a:cubicBezTo>
                <a:lnTo>
                  <a:pt x="1102" y="3161"/>
                </a:lnTo>
                <a:lnTo>
                  <a:pt x="1733" y="4116"/>
                </a:lnTo>
                <a:lnTo>
                  <a:pt x="1041" y="4537"/>
                </a:lnTo>
                <a:cubicBezTo>
                  <a:pt x="948" y="4825"/>
                  <a:pt x="854" y="5113"/>
                  <a:pt x="761" y="5401"/>
                </a:cubicBezTo>
                <a:lnTo>
                  <a:pt x="228" y="6078"/>
                </a:lnTo>
                <a:lnTo>
                  <a:pt x="630" y="6557"/>
                </a:lnTo>
                <a:lnTo>
                  <a:pt x="22" y="6558"/>
                </a:lnTo>
                <a:cubicBezTo>
                  <a:pt x="5" y="6786"/>
                  <a:pt x="17" y="7178"/>
                  <a:pt x="0" y="7406"/>
                </a:cubicBezTo>
                <a:lnTo>
                  <a:pt x="5617" y="9953"/>
                </a:lnTo>
                <a:lnTo>
                  <a:pt x="8796" y="10021"/>
                </a:lnTo>
                <a:lnTo>
                  <a:pt x="10000" y="755"/>
                </a:lnTo>
                <a:lnTo>
                  <a:pt x="2546" y="0"/>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5" name="Freeform 42"/>
          <p:cNvSpPr>
            <a:spLocks/>
          </p:cNvSpPr>
          <p:nvPr/>
        </p:nvSpPr>
        <p:spPr bwMode="auto">
          <a:xfrm>
            <a:off x="4122526" y="3709318"/>
            <a:ext cx="895272" cy="895379"/>
          </a:xfrm>
          <a:custGeom>
            <a:avLst/>
            <a:gdLst>
              <a:gd name="connsiteX0" fmla="*/ 1201 w 9975"/>
              <a:gd name="connsiteY0" fmla="*/ 151 h 10126"/>
              <a:gd name="connsiteX1" fmla="*/ 9975 w 9975"/>
              <a:gd name="connsiteY1" fmla="*/ 548 h 10126"/>
              <a:gd name="connsiteX2" fmla="*/ 9559 w 9975"/>
              <a:gd name="connsiteY2" fmla="*/ 9407 h 10126"/>
              <a:gd name="connsiteX3" fmla="*/ 6691 w 9975"/>
              <a:gd name="connsiteY3" fmla="*/ 9233 h 10126"/>
              <a:gd name="connsiteX4" fmla="*/ 4044 w 9975"/>
              <a:gd name="connsiteY4" fmla="*/ 9158 h 10126"/>
              <a:gd name="connsiteX5" fmla="*/ 4044 w 9975"/>
              <a:gd name="connsiteY5" fmla="*/ 9506 h 10126"/>
              <a:gd name="connsiteX6" fmla="*/ 1814 w 9975"/>
              <a:gd name="connsiteY6" fmla="*/ 9506 h 10126"/>
              <a:gd name="connsiteX7" fmla="*/ 1691 w 9975"/>
              <a:gd name="connsiteY7" fmla="*/ 10126 h 10126"/>
              <a:gd name="connsiteX8" fmla="*/ 0 w 9975"/>
              <a:gd name="connsiteY8" fmla="*/ 9928 h 10126"/>
              <a:gd name="connsiteX9" fmla="*/ 956 w 9975"/>
              <a:gd name="connsiteY9" fmla="*/ 2459 h 10126"/>
              <a:gd name="connsiteX10" fmla="*/ 1244 w 9975"/>
              <a:gd name="connsiteY10" fmla="*/ 0 h 10126"/>
              <a:gd name="connsiteX0" fmla="*/ 1204 w 10021"/>
              <a:gd name="connsiteY0" fmla="*/ 149 h 10000"/>
              <a:gd name="connsiteX1" fmla="*/ 10021 w 10021"/>
              <a:gd name="connsiteY1" fmla="*/ 392 h 10000"/>
              <a:gd name="connsiteX2" fmla="*/ 9583 w 10021"/>
              <a:gd name="connsiteY2" fmla="*/ 9290 h 10000"/>
              <a:gd name="connsiteX3" fmla="*/ 6708 w 10021"/>
              <a:gd name="connsiteY3" fmla="*/ 9118 h 10000"/>
              <a:gd name="connsiteX4" fmla="*/ 4054 w 10021"/>
              <a:gd name="connsiteY4" fmla="*/ 9044 h 10000"/>
              <a:gd name="connsiteX5" fmla="*/ 4054 w 10021"/>
              <a:gd name="connsiteY5" fmla="*/ 9388 h 10000"/>
              <a:gd name="connsiteX6" fmla="*/ 1819 w 10021"/>
              <a:gd name="connsiteY6" fmla="*/ 9388 h 10000"/>
              <a:gd name="connsiteX7" fmla="*/ 1695 w 10021"/>
              <a:gd name="connsiteY7" fmla="*/ 10000 h 10000"/>
              <a:gd name="connsiteX8" fmla="*/ 0 w 10021"/>
              <a:gd name="connsiteY8" fmla="*/ 9804 h 10000"/>
              <a:gd name="connsiteX9" fmla="*/ 958 w 10021"/>
              <a:gd name="connsiteY9" fmla="*/ 2428 h 10000"/>
              <a:gd name="connsiteX10" fmla="*/ 1247 w 10021"/>
              <a:gd name="connsiteY10" fmla="*/ 0 h 10000"/>
              <a:gd name="connsiteX0" fmla="*/ 1225 w 10021"/>
              <a:gd name="connsiteY0" fmla="*/ 0 h 10000"/>
              <a:gd name="connsiteX1" fmla="*/ 10021 w 10021"/>
              <a:gd name="connsiteY1" fmla="*/ 392 h 10000"/>
              <a:gd name="connsiteX2" fmla="*/ 9583 w 10021"/>
              <a:gd name="connsiteY2" fmla="*/ 9290 h 10000"/>
              <a:gd name="connsiteX3" fmla="*/ 6708 w 10021"/>
              <a:gd name="connsiteY3" fmla="*/ 9118 h 10000"/>
              <a:gd name="connsiteX4" fmla="*/ 4054 w 10021"/>
              <a:gd name="connsiteY4" fmla="*/ 9044 h 10000"/>
              <a:gd name="connsiteX5" fmla="*/ 4054 w 10021"/>
              <a:gd name="connsiteY5" fmla="*/ 9388 h 10000"/>
              <a:gd name="connsiteX6" fmla="*/ 1819 w 10021"/>
              <a:gd name="connsiteY6" fmla="*/ 9388 h 10000"/>
              <a:gd name="connsiteX7" fmla="*/ 1695 w 10021"/>
              <a:gd name="connsiteY7" fmla="*/ 10000 h 10000"/>
              <a:gd name="connsiteX8" fmla="*/ 0 w 10021"/>
              <a:gd name="connsiteY8" fmla="*/ 9804 h 10000"/>
              <a:gd name="connsiteX9" fmla="*/ 958 w 10021"/>
              <a:gd name="connsiteY9" fmla="*/ 2428 h 10000"/>
              <a:gd name="connsiteX10" fmla="*/ 1247 w 10021"/>
              <a:gd name="connsiteY10" fmla="*/ 0 h 10000"/>
              <a:gd name="connsiteX0" fmla="*/ 1225 w 10021"/>
              <a:gd name="connsiteY0" fmla="*/ 0 h 10000"/>
              <a:gd name="connsiteX1" fmla="*/ 10021 w 10021"/>
              <a:gd name="connsiteY1" fmla="*/ 392 h 10000"/>
              <a:gd name="connsiteX2" fmla="*/ 9583 w 10021"/>
              <a:gd name="connsiteY2" fmla="*/ 9290 h 10000"/>
              <a:gd name="connsiteX3" fmla="*/ 6708 w 10021"/>
              <a:gd name="connsiteY3" fmla="*/ 9118 h 10000"/>
              <a:gd name="connsiteX4" fmla="*/ 4054 w 10021"/>
              <a:gd name="connsiteY4" fmla="*/ 9044 h 10000"/>
              <a:gd name="connsiteX5" fmla="*/ 4054 w 10021"/>
              <a:gd name="connsiteY5" fmla="*/ 9388 h 10000"/>
              <a:gd name="connsiteX6" fmla="*/ 1819 w 10021"/>
              <a:gd name="connsiteY6" fmla="*/ 9388 h 10000"/>
              <a:gd name="connsiteX7" fmla="*/ 1695 w 10021"/>
              <a:gd name="connsiteY7" fmla="*/ 10000 h 10000"/>
              <a:gd name="connsiteX8" fmla="*/ 0 w 10021"/>
              <a:gd name="connsiteY8" fmla="*/ 9804 h 10000"/>
              <a:gd name="connsiteX9" fmla="*/ 958 w 10021"/>
              <a:gd name="connsiteY9" fmla="*/ 2428 h 10000"/>
              <a:gd name="connsiteX10" fmla="*/ 1226 w 10021"/>
              <a:gd name="connsiteY10" fmla="*/ 21 h 10000"/>
              <a:gd name="connsiteX0" fmla="*/ 1225 w 10042"/>
              <a:gd name="connsiteY0" fmla="*/ 0 h 10000"/>
              <a:gd name="connsiteX1" fmla="*/ 10042 w 10042"/>
              <a:gd name="connsiteY1" fmla="*/ 413 h 10000"/>
              <a:gd name="connsiteX2" fmla="*/ 9583 w 10042"/>
              <a:gd name="connsiteY2" fmla="*/ 9290 h 10000"/>
              <a:gd name="connsiteX3" fmla="*/ 6708 w 10042"/>
              <a:gd name="connsiteY3" fmla="*/ 9118 h 10000"/>
              <a:gd name="connsiteX4" fmla="*/ 4054 w 10042"/>
              <a:gd name="connsiteY4" fmla="*/ 9044 h 10000"/>
              <a:gd name="connsiteX5" fmla="*/ 4054 w 10042"/>
              <a:gd name="connsiteY5" fmla="*/ 9388 h 10000"/>
              <a:gd name="connsiteX6" fmla="*/ 1819 w 10042"/>
              <a:gd name="connsiteY6" fmla="*/ 9388 h 10000"/>
              <a:gd name="connsiteX7" fmla="*/ 1695 w 10042"/>
              <a:gd name="connsiteY7" fmla="*/ 10000 h 10000"/>
              <a:gd name="connsiteX8" fmla="*/ 0 w 10042"/>
              <a:gd name="connsiteY8" fmla="*/ 9804 h 10000"/>
              <a:gd name="connsiteX9" fmla="*/ 958 w 10042"/>
              <a:gd name="connsiteY9" fmla="*/ 2428 h 10000"/>
              <a:gd name="connsiteX10" fmla="*/ 1226 w 10042"/>
              <a:gd name="connsiteY10" fmla="*/ 2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42" h="10000">
                <a:moveTo>
                  <a:pt x="1225" y="0"/>
                </a:moveTo>
                <a:lnTo>
                  <a:pt x="10042" y="413"/>
                </a:lnTo>
                <a:cubicBezTo>
                  <a:pt x="9903" y="3329"/>
                  <a:pt x="9722" y="6374"/>
                  <a:pt x="9583" y="9290"/>
                </a:cubicBezTo>
                <a:lnTo>
                  <a:pt x="6708" y="9118"/>
                </a:lnTo>
                <a:lnTo>
                  <a:pt x="4054" y="9044"/>
                </a:lnTo>
                <a:lnTo>
                  <a:pt x="4054" y="9388"/>
                </a:lnTo>
                <a:lnTo>
                  <a:pt x="1819" y="9388"/>
                </a:lnTo>
                <a:cubicBezTo>
                  <a:pt x="1778" y="9592"/>
                  <a:pt x="1736" y="9796"/>
                  <a:pt x="1695" y="10000"/>
                </a:cubicBezTo>
                <a:lnTo>
                  <a:pt x="0" y="9804"/>
                </a:lnTo>
                <a:lnTo>
                  <a:pt x="958" y="2428"/>
                </a:lnTo>
                <a:cubicBezTo>
                  <a:pt x="1041" y="1669"/>
                  <a:pt x="1144" y="780"/>
                  <a:pt x="1226" y="21"/>
                </a:cubicBez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6" name="Freeform 43"/>
          <p:cNvSpPr>
            <a:spLocks/>
          </p:cNvSpPr>
          <p:nvPr/>
        </p:nvSpPr>
        <p:spPr bwMode="auto">
          <a:xfrm>
            <a:off x="4478131" y="3863950"/>
            <a:ext cx="1810782" cy="1664708"/>
          </a:xfrm>
          <a:custGeom>
            <a:avLst/>
            <a:gdLst>
              <a:gd name="connsiteX0" fmla="*/ 2897 w 9988"/>
              <a:gd name="connsiteY0" fmla="*/ 0 h 9987"/>
              <a:gd name="connsiteX1" fmla="*/ 5103 w 9988"/>
              <a:gd name="connsiteY1" fmla="*/ 79 h 9987"/>
              <a:gd name="connsiteX2" fmla="*/ 5103 w 9988"/>
              <a:gd name="connsiteY2" fmla="*/ 1905 h 9987"/>
              <a:gd name="connsiteX3" fmla="*/ 6218 w 9988"/>
              <a:gd name="connsiteY3" fmla="*/ 2405 h 9987"/>
              <a:gd name="connsiteX4" fmla="*/ 6533 w 9988"/>
              <a:gd name="connsiteY4" fmla="*/ 2247 h 9987"/>
              <a:gd name="connsiteX5" fmla="*/ 7273 w 9988"/>
              <a:gd name="connsiteY5" fmla="*/ 2641 h 9987"/>
              <a:gd name="connsiteX6" fmla="*/ 7709 w 9988"/>
              <a:gd name="connsiteY6" fmla="*/ 2602 h 9987"/>
              <a:gd name="connsiteX7" fmla="*/ 8570 w 9988"/>
              <a:gd name="connsiteY7" fmla="*/ 2221 h 9987"/>
              <a:gd name="connsiteX8" fmla="*/ 9055 w 9988"/>
              <a:gd name="connsiteY8" fmla="*/ 2589 h 9987"/>
              <a:gd name="connsiteX9" fmla="*/ 9479 w 9988"/>
              <a:gd name="connsiteY9" fmla="*/ 2694 h 9987"/>
              <a:gd name="connsiteX10" fmla="*/ 9479 w 9988"/>
              <a:gd name="connsiteY10" fmla="*/ 4179 h 9987"/>
              <a:gd name="connsiteX11" fmla="*/ 9988 w 9988"/>
              <a:gd name="connsiteY11" fmla="*/ 5085 h 9987"/>
              <a:gd name="connsiteX12" fmla="*/ 9867 w 9988"/>
              <a:gd name="connsiteY12" fmla="*/ 6347 h 9987"/>
              <a:gd name="connsiteX13" fmla="*/ 9321 w 9988"/>
              <a:gd name="connsiteY13" fmla="*/ 6859 h 9987"/>
              <a:gd name="connsiteX14" fmla="*/ 9212 w 9988"/>
              <a:gd name="connsiteY14" fmla="*/ 6386 h 9987"/>
              <a:gd name="connsiteX15" fmla="*/ 9055 w 9988"/>
              <a:gd name="connsiteY15" fmla="*/ 6597 h 9987"/>
              <a:gd name="connsiteX16" fmla="*/ 9176 w 9988"/>
              <a:gd name="connsiteY16" fmla="*/ 6899 h 9987"/>
              <a:gd name="connsiteX17" fmla="*/ 8206 w 9988"/>
              <a:gd name="connsiteY17" fmla="*/ 7648 h 9987"/>
              <a:gd name="connsiteX18" fmla="*/ 7964 w 9988"/>
              <a:gd name="connsiteY18" fmla="*/ 7700 h 9987"/>
              <a:gd name="connsiteX19" fmla="*/ 7467 w 9988"/>
              <a:gd name="connsiteY19" fmla="*/ 8068 h 9987"/>
              <a:gd name="connsiteX20" fmla="*/ 7467 w 9988"/>
              <a:gd name="connsiteY20" fmla="*/ 8279 h 9987"/>
              <a:gd name="connsiteX21" fmla="*/ 7309 w 9988"/>
              <a:gd name="connsiteY21" fmla="*/ 8331 h 9987"/>
              <a:gd name="connsiteX22" fmla="*/ 7430 w 9988"/>
              <a:gd name="connsiteY22" fmla="*/ 8581 h 9987"/>
              <a:gd name="connsiteX23" fmla="*/ 7152 w 9988"/>
              <a:gd name="connsiteY23" fmla="*/ 8962 h 9987"/>
              <a:gd name="connsiteX24" fmla="*/ 7309 w 9988"/>
              <a:gd name="connsiteY24" fmla="*/ 9501 h 9987"/>
              <a:gd name="connsiteX25" fmla="*/ 7467 w 9988"/>
              <a:gd name="connsiteY25" fmla="*/ 9658 h 9987"/>
              <a:gd name="connsiteX26" fmla="*/ 7430 w 9988"/>
              <a:gd name="connsiteY26" fmla="*/ 9987 h 9987"/>
              <a:gd name="connsiteX27" fmla="*/ 7042 w 9988"/>
              <a:gd name="connsiteY27" fmla="*/ 9987 h 9987"/>
              <a:gd name="connsiteX28" fmla="*/ 6691 w 9988"/>
              <a:gd name="connsiteY28" fmla="*/ 9829 h 9987"/>
              <a:gd name="connsiteX29" fmla="*/ 6461 w 9988"/>
              <a:gd name="connsiteY29" fmla="*/ 9869 h 9987"/>
              <a:gd name="connsiteX30" fmla="*/ 5685 w 9988"/>
              <a:gd name="connsiteY30" fmla="*/ 9566 h 9987"/>
              <a:gd name="connsiteX31" fmla="*/ 5333 w 9988"/>
              <a:gd name="connsiteY31" fmla="*/ 8449 h 9987"/>
              <a:gd name="connsiteX32" fmla="*/ 4800 w 9988"/>
              <a:gd name="connsiteY32" fmla="*/ 7911 h 9987"/>
              <a:gd name="connsiteX33" fmla="*/ 4327 w 9988"/>
              <a:gd name="connsiteY33" fmla="*/ 6899 h 9987"/>
              <a:gd name="connsiteX34" fmla="*/ 4109 w 9988"/>
              <a:gd name="connsiteY34" fmla="*/ 6794 h 9987"/>
              <a:gd name="connsiteX35" fmla="*/ 3842 w 9988"/>
              <a:gd name="connsiteY35" fmla="*/ 6544 h 9987"/>
              <a:gd name="connsiteX36" fmla="*/ 3600 w 9988"/>
              <a:gd name="connsiteY36" fmla="*/ 6544 h 9987"/>
              <a:gd name="connsiteX37" fmla="*/ 3224 w 9988"/>
              <a:gd name="connsiteY37" fmla="*/ 6465 h 9987"/>
              <a:gd name="connsiteX38" fmla="*/ 2945 w 9988"/>
              <a:gd name="connsiteY38" fmla="*/ 6544 h 9987"/>
              <a:gd name="connsiteX39" fmla="*/ 2752 w 9988"/>
              <a:gd name="connsiteY39" fmla="*/ 7043 h 9987"/>
              <a:gd name="connsiteX40" fmla="*/ 2448 w 9988"/>
              <a:gd name="connsiteY40" fmla="*/ 7135 h 9987"/>
              <a:gd name="connsiteX41" fmla="*/ 1818 w 9988"/>
              <a:gd name="connsiteY41" fmla="*/ 6741 h 9987"/>
              <a:gd name="connsiteX42" fmla="*/ 1442 w 9988"/>
              <a:gd name="connsiteY42" fmla="*/ 6268 h 9987"/>
              <a:gd name="connsiteX43" fmla="*/ 1370 w 9988"/>
              <a:gd name="connsiteY43" fmla="*/ 5690 h 9987"/>
              <a:gd name="connsiteX44" fmla="*/ 1103 w 9988"/>
              <a:gd name="connsiteY44" fmla="*/ 5296 h 9987"/>
              <a:gd name="connsiteX45" fmla="*/ 473 w 9988"/>
              <a:gd name="connsiteY45" fmla="*/ 4757 h 9987"/>
              <a:gd name="connsiteX46" fmla="*/ 0 w 9988"/>
              <a:gd name="connsiteY46" fmla="*/ 4192 h 9987"/>
              <a:gd name="connsiteX47" fmla="*/ 0 w 9988"/>
              <a:gd name="connsiteY47" fmla="*/ 3955 h 9987"/>
              <a:gd name="connsiteX48" fmla="*/ 1515 w 9988"/>
              <a:gd name="connsiteY48" fmla="*/ 3968 h 9987"/>
              <a:gd name="connsiteX49" fmla="*/ 2752 w 9988"/>
              <a:gd name="connsiteY49" fmla="*/ 4074 h 9987"/>
              <a:gd name="connsiteX50" fmla="*/ 2929 w 9988"/>
              <a:gd name="connsiteY50" fmla="*/ 0 h 9987"/>
              <a:gd name="connsiteX0" fmla="*/ 2953 w 10000"/>
              <a:gd name="connsiteY0" fmla="*/ 0 h 10000"/>
              <a:gd name="connsiteX1" fmla="*/ 5109 w 10000"/>
              <a:gd name="connsiteY1" fmla="*/ 79 h 10000"/>
              <a:gd name="connsiteX2" fmla="*/ 5109 w 10000"/>
              <a:gd name="connsiteY2" fmla="*/ 1907 h 10000"/>
              <a:gd name="connsiteX3" fmla="*/ 6225 w 10000"/>
              <a:gd name="connsiteY3" fmla="*/ 2408 h 10000"/>
              <a:gd name="connsiteX4" fmla="*/ 6541 w 10000"/>
              <a:gd name="connsiteY4" fmla="*/ 2250 h 10000"/>
              <a:gd name="connsiteX5" fmla="*/ 7282 w 10000"/>
              <a:gd name="connsiteY5" fmla="*/ 2644 h 10000"/>
              <a:gd name="connsiteX6" fmla="*/ 7718 w 10000"/>
              <a:gd name="connsiteY6" fmla="*/ 2605 h 10000"/>
              <a:gd name="connsiteX7" fmla="*/ 8580 w 10000"/>
              <a:gd name="connsiteY7" fmla="*/ 2224 h 10000"/>
              <a:gd name="connsiteX8" fmla="*/ 9066 w 10000"/>
              <a:gd name="connsiteY8" fmla="*/ 2592 h 10000"/>
              <a:gd name="connsiteX9" fmla="*/ 9490 w 10000"/>
              <a:gd name="connsiteY9" fmla="*/ 2698 h 10000"/>
              <a:gd name="connsiteX10" fmla="*/ 9490 w 10000"/>
              <a:gd name="connsiteY10" fmla="*/ 4184 h 10000"/>
              <a:gd name="connsiteX11" fmla="*/ 10000 w 10000"/>
              <a:gd name="connsiteY11" fmla="*/ 5092 h 10000"/>
              <a:gd name="connsiteX12" fmla="*/ 9879 w 10000"/>
              <a:gd name="connsiteY12" fmla="*/ 6355 h 10000"/>
              <a:gd name="connsiteX13" fmla="*/ 9332 w 10000"/>
              <a:gd name="connsiteY13" fmla="*/ 6868 h 10000"/>
              <a:gd name="connsiteX14" fmla="*/ 9223 w 10000"/>
              <a:gd name="connsiteY14" fmla="*/ 6394 h 10000"/>
              <a:gd name="connsiteX15" fmla="*/ 9066 w 10000"/>
              <a:gd name="connsiteY15" fmla="*/ 6606 h 10000"/>
              <a:gd name="connsiteX16" fmla="*/ 9187 w 10000"/>
              <a:gd name="connsiteY16" fmla="*/ 6908 h 10000"/>
              <a:gd name="connsiteX17" fmla="*/ 8216 w 10000"/>
              <a:gd name="connsiteY17" fmla="*/ 7658 h 10000"/>
              <a:gd name="connsiteX18" fmla="*/ 7974 w 10000"/>
              <a:gd name="connsiteY18" fmla="*/ 7710 h 10000"/>
              <a:gd name="connsiteX19" fmla="*/ 7476 w 10000"/>
              <a:gd name="connsiteY19" fmla="*/ 8079 h 10000"/>
              <a:gd name="connsiteX20" fmla="*/ 7476 w 10000"/>
              <a:gd name="connsiteY20" fmla="*/ 8290 h 10000"/>
              <a:gd name="connsiteX21" fmla="*/ 7318 w 10000"/>
              <a:gd name="connsiteY21" fmla="*/ 8342 h 10000"/>
              <a:gd name="connsiteX22" fmla="*/ 7439 w 10000"/>
              <a:gd name="connsiteY22" fmla="*/ 8592 h 10000"/>
              <a:gd name="connsiteX23" fmla="*/ 7161 w 10000"/>
              <a:gd name="connsiteY23" fmla="*/ 8974 h 10000"/>
              <a:gd name="connsiteX24" fmla="*/ 7318 w 10000"/>
              <a:gd name="connsiteY24" fmla="*/ 9513 h 10000"/>
              <a:gd name="connsiteX25" fmla="*/ 7476 w 10000"/>
              <a:gd name="connsiteY25" fmla="*/ 9671 h 10000"/>
              <a:gd name="connsiteX26" fmla="*/ 7439 w 10000"/>
              <a:gd name="connsiteY26" fmla="*/ 10000 h 10000"/>
              <a:gd name="connsiteX27" fmla="*/ 7050 w 10000"/>
              <a:gd name="connsiteY27" fmla="*/ 10000 h 10000"/>
              <a:gd name="connsiteX28" fmla="*/ 6699 w 10000"/>
              <a:gd name="connsiteY28" fmla="*/ 9842 h 10000"/>
              <a:gd name="connsiteX29" fmla="*/ 6469 w 10000"/>
              <a:gd name="connsiteY29" fmla="*/ 9882 h 10000"/>
              <a:gd name="connsiteX30" fmla="*/ 5692 w 10000"/>
              <a:gd name="connsiteY30" fmla="*/ 9578 h 10000"/>
              <a:gd name="connsiteX31" fmla="*/ 5339 w 10000"/>
              <a:gd name="connsiteY31" fmla="*/ 8460 h 10000"/>
              <a:gd name="connsiteX32" fmla="*/ 4806 w 10000"/>
              <a:gd name="connsiteY32" fmla="*/ 7921 h 10000"/>
              <a:gd name="connsiteX33" fmla="*/ 4332 w 10000"/>
              <a:gd name="connsiteY33" fmla="*/ 6908 h 10000"/>
              <a:gd name="connsiteX34" fmla="*/ 4114 w 10000"/>
              <a:gd name="connsiteY34" fmla="*/ 6803 h 10000"/>
              <a:gd name="connsiteX35" fmla="*/ 3847 w 10000"/>
              <a:gd name="connsiteY35" fmla="*/ 6553 h 10000"/>
              <a:gd name="connsiteX36" fmla="*/ 3604 w 10000"/>
              <a:gd name="connsiteY36" fmla="*/ 6553 h 10000"/>
              <a:gd name="connsiteX37" fmla="*/ 3228 w 10000"/>
              <a:gd name="connsiteY37" fmla="*/ 6473 h 10000"/>
              <a:gd name="connsiteX38" fmla="*/ 2949 w 10000"/>
              <a:gd name="connsiteY38" fmla="*/ 6553 h 10000"/>
              <a:gd name="connsiteX39" fmla="*/ 2755 w 10000"/>
              <a:gd name="connsiteY39" fmla="*/ 7052 h 10000"/>
              <a:gd name="connsiteX40" fmla="*/ 2451 w 10000"/>
              <a:gd name="connsiteY40" fmla="*/ 7144 h 10000"/>
              <a:gd name="connsiteX41" fmla="*/ 1820 w 10000"/>
              <a:gd name="connsiteY41" fmla="*/ 6750 h 10000"/>
              <a:gd name="connsiteX42" fmla="*/ 1444 w 10000"/>
              <a:gd name="connsiteY42" fmla="*/ 6276 h 10000"/>
              <a:gd name="connsiteX43" fmla="*/ 1372 w 10000"/>
              <a:gd name="connsiteY43" fmla="*/ 5697 h 10000"/>
              <a:gd name="connsiteX44" fmla="*/ 1104 w 10000"/>
              <a:gd name="connsiteY44" fmla="*/ 5303 h 10000"/>
              <a:gd name="connsiteX45" fmla="*/ 474 w 10000"/>
              <a:gd name="connsiteY45" fmla="*/ 4763 h 10000"/>
              <a:gd name="connsiteX46" fmla="*/ 0 w 10000"/>
              <a:gd name="connsiteY46" fmla="*/ 4197 h 10000"/>
              <a:gd name="connsiteX47" fmla="*/ 0 w 10000"/>
              <a:gd name="connsiteY47" fmla="*/ 3960 h 10000"/>
              <a:gd name="connsiteX48" fmla="*/ 1517 w 10000"/>
              <a:gd name="connsiteY48" fmla="*/ 3973 h 10000"/>
              <a:gd name="connsiteX49" fmla="*/ 2755 w 10000"/>
              <a:gd name="connsiteY49" fmla="*/ 4079 h 10000"/>
              <a:gd name="connsiteX50" fmla="*/ 2933 w 10000"/>
              <a:gd name="connsiteY50" fmla="*/ 0 h 10000"/>
              <a:gd name="connsiteX0" fmla="*/ 2953 w 10000"/>
              <a:gd name="connsiteY0" fmla="*/ 0 h 10000"/>
              <a:gd name="connsiteX1" fmla="*/ 5109 w 10000"/>
              <a:gd name="connsiteY1" fmla="*/ 79 h 10000"/>
              <a:gd name="connsiteX2" fmla="*/ 5109 w 10000"/>
              <a:gd name="connsiteY2" fmla="*/ 1907 h 10000"/>
              <a:gd name="connsiteX3" fmla="*/ 6225 w 10000"/>
              <a:gd name="connsiteY3" fmla="*/ 2408 h 10000"/>
              <a:gd name="connsiteX4" fmla="*/ 6541 w 10000"/>
              <a:gd name="connsiteY4" fmla="*/ 2250 h 10000"/>
              <a:gd name="connsiteX5" fmla="*/ 7282 w 10000"/>
              <a:gd name="connsiteY5" fmla="*/ 2644 h 10000"/>
              <a:gd name="connsiteX6" fmla="*/ 7718 w 10000"/>
              <a:gd name="connsiteY6" fmla="*/ 2605 h 10000"/>
              <a:gd name="connsiteX7" fmla="*/ 8580 w 10000"/>
              <a:gd name="connsiteY7" fmla="*/ 2224 h 10000"/>
              <a:gd name="connsiteX8" fmla="*/ 9066 w 10000"/>
              <a:gd name="connsiteY8" fmla="*/ 2592 h 10000"/>
              <a:gd name="connsiteX9" fmla="*/ 9490 w 10000"/>
              <a:gd name="connsiteY9" fmla="*/ 2698 h 10000"/>
              <a:gd name="connsiteX10" fmla="*/ 9490 w 10000"/>
              <a:gd name="connsiteY10" fmla="*/ 4184 h 10000"/>
              <a:gd name="connsiteX11" fmla="*/ 10000 w 10000"/>
              <a:gd name="connsiteY11" fmla="*/ 5092 h 10000"/>
              <a:gd name="connsiteX12" fmla="*/ 9879 w 10000"/>
              <a:gd name="connsiteY12" fmla="*/ 6355 h 10000"/>
              <a:gd name="connsiteX13" fmla="*/ 9332 w 10000"/>
              <a:gd name="connsiteY13" fmla="*/ 6868 h 10000"/>
              <a:gd name="connsiteX14" fmla="*/ 9223 w 10000"/>
              <a:gd name="connsiteY14" fmla="*/ 6394 h 10000"/>
              <a:gd name="connsiteX15" fmla="*/ 9066 w 10000"/>
              <a:gd name="connsiteY15" fmla="*/ 6606 h 10000"/>
              <a:gd name="connsiteX16" fmla="*/ 9187 w 10000"/>
              <a:gd name="connsiteY16" fmla="*/ 6908 h 10000"/>
              <a:gd name="connsiteX17" fmla="*/ 8216 w 10000"/>
              <a:gd name="connsiteY17" fmla="*/ 7658 h 10000"/>
              <a:gd name="connsiteX18" fmla="*/ 7974 w 10000"/>
              <a:gd name="connsiteY18" fmla="*/ 7710 h 10000"/>
              <a:gd name="connsiteX19" fmla="*/ 7476 w 10000"/>
              <a:gd name="connsiteY19" fmla="*/ 8079 h 10000"/>
              <a:gd name="connsiteX20" fmla="*/ 7476 w 10000"/>
              <a:gd name="connsiteY20" fmla="*/ 8290 h 10000"/>
              <a:gd name="connsiteX21" fmla="*/ 7318 w 10000"/>
              <a:gd name="connsiteY21" fmla="*/ 8342 h 10000"/>
              <a:gd name="connsiteX22" fmla="*/ 7439 w 10000"/>
              <a:gd name="connsiteY22" fmla="*/ 8592 h 10000"/>
              <a:gd name="connsiteX23" fmla="*/ 7161 w 10000"/>
              <a:gd name="connsiteY23" fmla="*/ 8974 h 10000"/>
              <a:gd name="connsiteX24" fmla="*/ 7318 w 10000"/>
              <a:gd name="connsiteY24" fmla="*/ 9513 h 10000"/>
              <a:gd name="connsiteX25" fmla="*/ 7476 w 10000"/>
              <a:gd name="connsiteY25" fmla="*/ 9671 h 10000"/>
              <a:gd name="connsiteX26" fmla="*/ 7439 w 10000"/>
              <a:gd name="connsiteY26" fmla="*/ 10000 h 10000"/>
              <a:gd name="connsiteX27" fmla="*/ 7050 w 10000"/>
              <a:gd name="connsiteY27" fmla="*/ 10000 h 10000"/>
              <a:gd name="connsiteX28" fmla="*/ 6699 w 10000"/>
              <a:gd name="connsiteY28" fmla="*/ 9842 h 10000"/>
              <a:gd name="connsiteX29" fmla="*/ 6469 w 10000"/>
              <a:gd name="connsiteY29" fmla="*/ 9882 h 10000"/>
              <a:gd name="connsiteX30" fmla="*/ 5692 w 10000"/>
              <a:gd name="connsiteY30" fmla="*/ 9578 h 10000"/>
              <a:gd name="connsiteX31" fmla="*/ 5339 w 10000"/>
              <a:gd name="connsiteY31" fmla="*/ 8460 h 10000"/>
              <a:gd name="connsiteX32" fmla="*/ 4806 w 10000"/>
              <a:gd name="connsiteY32" fmla="*/ 7921 h 10000"/>
              <a:gd name="connsiteX33" fmla="*/ 4332 w 10000"/>
              <a:gd name="connsiteY33" fmla="*/ 6908 h 10000"/>
              <a:gd name="connsiteX34" fmla="*/ 4114 w 10000"/>
              <a:gd name="connsiteY34" fmla="*/ 6803 h 10000"/>
              <a:gd name="connsiteX35" fmla="*/ 3847 w 10000"/>
              <a:gd name="connsiteY35" fmla="*/ 6553 h 10000"/>
              <a:gd name="connsiteX36" fmla="*/ 3604 w 10000"/>
              <a:gd name="connsiteY36" fmla="*/ 6553 h 10000"/>
              <a:gd name="connsiteX37" fmla="*/ 3228 w 10000"/>
              <a:gd name="connsiteY37" fmla="*/ 6473 h 10000"/>
              <a:gd name="connsiteX38" fmla="*/ 2949 w 10000"/>
              <a:gd name="connsiteY38" fmla="*/ 6553 h 10000"/>
              <a:gd name="connsiteX39" fmla="*/ 2755 w 10000"/>
              <a:gd name="connsiteY39" fmla="*/ 7052 h 10000"/>
              <a:gd name="connsiteX40" fmla="*/ 2451 w 10000"/>
              <a:gd name="connsiteY40" fmla="*/ 7144 h 10000"/>
              <a:gd name="connsiteX41" fmla="*/ 1820 w 10000"/>
              <a:gd name="connsiteY41" fmla="*/ 6750 h 10000"/>
              <a:gd name="connsiteX42" fmla="*/ 1444 w 10000"/>
              <a:gd name="connsiteY42" fmla="*/ 6276 h 10000"/>
              <a:gd name="connsiteX43" fmla="*/ 1372 w 10000"/>
              <a:gd name="connsiteY43" fmla="*/ 5697 h 10000"/>
              <a:gd name="connsiteX44" fmla="*/ 1104 w 10000"/>
              <a:gd name="connsiteY44" fmla="*/ 5303 h 10000"/>
              <a:gd name="connsiteX45" fmla="*/ 474 w 10000"/>
              <a:gd name="connsiteY45" fmla="*/ 4763 h 10000"/>
              <a:gd name="connsiteX46" fmla="*/ 0 w 10000"/>
              <a:gd name="connsiteY46" fmla="*/ 4197 h 10000"/>
              <a:gd name="connsiteX47" fmla="*/ 21 w 10000"/>
              <a:gd name="connsiteY47" fmla="*/ 3926 h 10000"/>
              <a:gd name="connsiteX48" fmla="*/ 1517 w 10000"/>
              <a:gd name="connsiteY48" fmla="*/ 3973 h 10000"/>
              <a:gd name="connsiteX49" fmla="*/ 2755 w 10000"/>
              <a:gd name="connsiteY49" fmla="*/ 4079 h 10000"/>
              <a:gd name="connsiteX50" fmla="*/ 2933 w 10000"/>
              <a:gd name="connsiteY50" fmla="*/ 0 h 10000"/>
              <a:gd name="connsiteX0" fmla="*/ 2953 w 10000"/>
              <a:gd name="connsiteY0" fmla="*/ 0 h 10000"/>
              <a:gd name="connsiteX1" fmla="*/ 5109 w 10000"/>
              <a:gd name="connsiteY1" fmla="*/ 79 h 10000"/>
              <a:gd name="connsiteX2" fmla="*/ 5109 w 10000"/>
              <a:gd name="connsiteY2" fmla="*/ 1907 h 10000"/>
              <a:gd name="connsiteX3" fmla="*/ 6225 w 10000"/>
              <a:gd name="connsiteY3" fmla="*/ 2408 h 10000"/>
              <a:gd name="connsiteX4" fmla="*/ 6541 w 10000"/>
              <a:gd name="connsiteY4" fmla="*/ 2250 h 10000"/>
              <a:gd name="connsiteX5" fmla="*/ 7282 w 10000"/>
              <a:gd name="connsiteY5" fmla="*/ 2644 h 10000"/>
              <a:gd name="connsiteX6" fmla="*/ 7718 w 10000"/>
              <a:gd name="connsiteY6" fmla="*/ 2605 h 10000"/>
              <a:gd name="connsiteX7" fmla="*/ 8580 w 10000"/>
              <a:gd name="connsiteY7" fmla="*/ 2224 h 10000"/>
              <a:gd name="connsiteX8" fmla="*/ 9066 w 10000"/>
              <a:gd name="connsiteY8" fmla="*/ 2592 h 10000"/>
              <a:gd name="connsiteX9" fmla="*/ 9490 w 10000"/>
              <a:gd name="connsiteY9" fmla="*/ 2698 h 10000"/>
              <a:gd name="connsiteX10" fmla="*/ 9490 w 10000"/>
              <a:gd name="connsiteY10" fmla="*/ 4184 h 10000"/>
              <a:gd name="connsiteX11" fmla="*/ 10000 w 10000"/>
              <a:gd name="connsiteY11" fmla="*/ 5092 h 10000"/>
              <a:gd name="connsiteX12" fmla="*/ 9879 w 10000"/>
              <a:gd name="connsiteY12" fmla="*/ 6355 h 10000"/>
              <a:gd name="connsiteX13" fmla="*/ 9332 w 10000"/>
              <a:gd name="connsiteY13" fmla="*/ 6868 h 10000"/>
              <a:gd name="connsiteX14" fmla="*/ 9223 w 10000"/>
              <a:gd name="connsiteY14" fmla="*/ 6394 h 10000"/>
              <a:gd name="connsiteX15" fmla="*/ 9066 w 10000"/>
              <a:gd name="connsiteY15" fmla="*/ 6606 h 10000"/>
              <a:gd name="connsiteX16" fmla="*/ 9187 w 10000"/>
              <a:gd name="connsiteY16" fmla="*/ 6908 h 10000"/>
              <a:gd name="connsiteX17" fmla="*/ 8216 w 10000"/>
              <a:gd name="connsiteY17" fmla="*/ 7658 h 10000"/>
              <a:gd name="connsiteX18" fmla="*/ 7974 w 10000"/>
              <a:gd name="connsiteY18" fmla="*/ 7710 h 10000"/>
              <a:gd name="connsiteX19" fmla="*/ 7476 w 10000"/>
              <a:gd name="connsiteY19" fmla="*/ 8079 h 10000"/>
              <a:gd name="connsiteX20" fmla="*/ 7476 w 10000"/>
              <a:gd name="connsiteY20" fmla="*/ 8290 h 10000"/>
              <a:gd name="connsiteX21" fmla="*/ 7318 w 10000"/>
              <a:gd name="connsiteY21" fmla="*/ 8342 h 10000"/>
              <a:gd name="connsiteX22" fmla="*/ 7439 w 10000"/>
              <a:gd name="connsiteY22" fmla="*/ 8592 h 10000"/>
              <a:gd name="connsiteX23" fmla="*/ 7161 w 10000"/>
              <a:gd name="connsiteY23" fmla="*/ 8974 h 10000"/>
              <a:gd name="connsiteX24" fmla="*/ 7318 w 10000"/>
              <a:gd name="connsiteY24" fmla="*/ 9513 h 10000"/>
              <a:gd name="connsiteX25" fmla="*/ 7476 w 10000"/>
              <a:gd name="connsiteY25" fmla="*/ 9671 h 10000"/>
              <a:gd name="connsiteX26" fmla="*/ 7439 w 10000"/>
              <a:gd name="connsiteY26" fmla="*/ 10000 h 10000"/>
              <a:gd name="connsiteX27" fmla="*/ 7050 w 10000"/>
              <a:gd name="connsiteY27" fmla="*/ 10000 h 10000"/>
              <a:gd name="connsiteX28" fmla="*/ 6699 w 10000"/>
              <a:gd name="connsiteY28" fmla="*/ 9842 h 10000"/>
              <a:gd name="connsiteX29" fmla="*/ 6469 w 10000"/>
              <a:gd name="connsiteY29" fmla="*/ 9882 h 10000"/>
              <a:gd name="connsiteX30" fmla="*/ 5692 w 10000"/>
              <a:gd name="connsiteY30" fmla="*/ 9578 h 10000"/>
              <a:gd name="connsiteX31" fmla="*/ 5339 w 10000"/>
              <a:gd name="connsiteY31" fmla="*/ 8460 h 10000"/>
              <a:gd name="connsiteX32" fmla="*/ 4806 w 10000"/>
              <a:gd name="connsiteY32" fmla="*/ 7921 h 10000"/>
              <a:gd name="connsiteX33" fmla="*/ 4332 w 10000"/>
              <a:gd name="connsiteY33" fmla="*/ 6908 h 10000"/>
              <a:gd name="connsiteX34" fmla="*/ 4114 w 10000"/>
              <a:gd name="connsiteY34" fmla="*/ 6803 h 10000"/>
              <a:gd name="connsiteX35" fmla="*/ 3847 w 10000"/>
              <a:gd name="connsiteY35" fmla="*/ 6553 h 10000"/>
              <a:gd name="connsiteX36" fmla="*/ 3604 w 10000"/>
              <a:gd name="connsiteY36" fmla="*/ 6553 h 10000"/>
              <a:gd name="connsiteX37" fmla="*/ 3228 w 10000"/>
              <a:gd name="connsiteY37" fmla="*/ 6473 h 10000"/>
              <a:gd name="connsiteX38" fmla="*/ 2949 w 10000"/>
              <a:gd name="connsiteY38" fmla="*/ 6553 h 10000"/>
              <a:gd name="connsiteX39" fmla="*/ 2755 w 10000"/>
              <a:gd name="connsiteY39" fmla="*/ 7052 h 10000"/>
              <a:gd name="connsiteX40" fmla="*/ 2451 w 10000"/>
              <a:gd name="connsiteY40" fmla="*/ 7144 h 10000"/>
              <a:gd name="connsiteX41" fmla="*/ 1820 w 10000"/>
              <a:gd name="connsiteY41" fmla="*/ 6750 h 10000"/>
              <a:gd name="connsiteX42" fmla="*/ 1444 w 10000"/>
              <a:gd name="connsiteY42" fmla="*/ 6276 h 10000"/>
              <a:gd name="connsiteX43" fmla="*/ 1372 w 10000"/>
              <a:gd name="connsiteY43" fmla="*/ 5697 h 10000"/>
              <a:gd name="connsiteX44" fmla="*/ 1104 w 10000"/>
              <a:gd name="connsiteY44" fmla="*/ 5303 h 10000"/>
              <a:gd name="connsiteX45" fmla="*/ 474 w 10000"/>
              <a:gd name="connsiteY45" fmla="*/ 4763 h 10000"/>
              <a:gd name="connsiteX46" fmla="*/ 0 w 10000"/>
              <a:gd name="connsiteY46" fmla="*/ 4197 h 10000"/>
              <a:gd name="connsiteX47" fmla="*/ 21 w 10000"/>
              <a:gd name="connsiteY47" fmla="*/ 3926 h 10000"/>
              <a:gd name="connsiteX48" fmla="*/ 1517 w 10000"/>
              <a:gd name="connsiteY48" fmla="*/ 3973 h 10000"/>
              <a:gd name="connsiteX49" fmla="*/ 2744 w 10000"/>
              <a:gd name="connsiteY49" fmla="*/ 4056 h 10000"/>
              <a:gd name="connsiteX50" fmla="*/ 2933 w 10000"/>
              <a:gd name="connsiteY50" fmla="*/ 0 h 10000"/>
              <a:gd name="connsiteX0" fmla="*/ 2953 w 10000"/>
              <a:gd name="connsiteY0" fmla="*/ 0 h 10000"/>
              <a:gd name="connsiteX1" fmla="*/ 5109 w 10000"/>
              <a:gd name="connsiteY1" fmla="*/ 79 h 10000"/>
              <a:gd name="connsiteX2" fmla="*/ 5109 w 10000"/>
              <a:gd name="connsiteY2" fmla="*/ 1907 h 10000"/>
              <a:gd name="connsiteX3" fmla="*/ 6225 w 10000"/>
              <a:gd name="connsiteY3" fmla="*/ 2408 h 10000"/>
              <a:gd name="connsiteX4" fmla="*/ 6541 w 10000"/>
              <a:gd name="connsiteY4" fmla="*/ 2250 h 10000"/>
              <a:gd name="connsiteX5" fmla="*/ 7282 w 10000"/>
              <a:gd name="connsiteY5" fmla="*/ 2644 h 10000"/>
              <a:gd name="connsiteX6" fmla="*/ 7718 w 10000"/>
              <a:gd name="connsiteY6" fmla="*/ 2605 h 10000"/>
              <a:gd name="connsiteX7" fmla="*/ 8580 w 10000"/>
              <a:gd name="connsiteY7" fmla="*/ 2224 h 10000"/>
              <a:gd name="connsiteX8" fmla="*/ 9066 w 10000"/>
              <a:gd name="connsiteY8" fmla="*/ 2592 h 10000"/>
              <a:gd name="connsiteX9" fmla="*/ 9490 w 10000"/>
              <a:gd name="connsiteY9" fmla="*/ 2698 h 10000"/>
              <a:gd name="connsiteX10" fmla="*/ 9490 w 10000"/>
              <a:gd name="connsiteY10" fmla="*/ 4184 h 10000"/>
              <a:gd name="connsiteX11" fmla="*/ 10000 w 10000"/>
              <a:gd name="connsiteY11" fmla="*/ 5092 h 10000"/>
              <a:gd name="connsiteX12" fmla="*/ 9879 w 10000"/>
              <a:gd name="connsiteY12" fmla="*/ 6355 h 10000"/>
              <a:gd name="connsiteX13" fmla="*/ 9332 w 10000"/>
              <a:gd name="connsiteY13" fmla="*/ 6868 h 10000"/>
              <a:gd name="connsiteX14" fmla="*/ 9223 w 10000"/>
              <a:gd name="connsiteY14" fmla="*/ 6394 h 10000"/>
              <a:gd name="connsiteX15" fmla="*/ 9066 w 10000"/>
              <a:gd name="connsiteY15" fmla="*/ 6606 h 10000"/>
              <a:gd name="connsiteX16" fmla="*/ 9187 w 10000"/>
              <a:gd name="connsiteY16" fmla="*/ 6908 h 10000"/>
              <a:gd name="connsiteX17" fmla="*/ 8216 w 10000"/>
              <a:gd name="connsiteY17" fmla="*/ 7658 h 10000"/>
              <a:gd name="connsiteX18" fmla="*/ 7974 w 10000"/>
              <a:gd name="connsiteY18" fmla="*/ 7710 h 10000"/>
              <a:gd name="connsiteX19" fmla="*/ 7476 w 10000"/>
              <a:gd name="connsiteY19" fmla="*/ 8079 h 10000"/>
              <a:gd name="connsiteX20" fmla="*/ 7476 w 10000"/>
              <a:gd name="connsiteY20" fmla="*/ 8290 h 10000"/>
              <a:gd name="connsiteX21" fmla="*/ 7318 w 10000"/>
              <a:gd name="connsiteY21" fmla="*/ 8342 h 10000"/>
              <a:gd name="connsiteX22" fmla="*/ 7439 w 10000"/>
              <a:gd name="connsiteY22" fmla="*/ 8592 h 10000"/>
              <a:gd name="connsiteX23" fmla="*/ 7161 w 10000"/>
              <a:gd name="connsiteY23" fmla="*/ 8974 h 10000"/>
              <a:gd name="connsiteX24" fmla="*/ 7318 w 10000"/>
              <a:gd name="connsiteY24" fmla="*/ 9513 h 10000"/>
              <a:gd name="connsiteX25" fmla="*/ 7476 w 10000"/>
              <a:gd name="connsiteY25" fmla="*/ 9671 h 10000"/>
              <a:gd name="connsiteX26" fmla="*/ 7439 w 10000"/>
              <a:gd name="connsiteY26" fmla="*/ 10000 h 10000"/>
              <a:gd name="connsiteX27" fmla="*/ 7050 w 10000"/>
              <a:gd name="connsiteY27" fmla="*/ 10000 h 10000"/>
              <a:gd name="connsiteX28" fmla="*/ 6699 w 10000"/>
              <a:gd name="connsiteY28" fmla="*/ 9842 h 10000"/>
              <a:gd name="connsiteX29" fmla="*/ 6469 w 10000"/>
              <a:gd name="connsiteY29" fmla="*/ 9882 h 10000"/>
              <a:gd name="connsiteX30" fmla="*/ 5692 w 10000"/>
              <a:gd name="connsiteY30" fmla="*/ 9578 h 10000"/>
              <a:gd name="connsiteX31" fmla="*/ 5339 w 10000"/>
              <a:gd name="connsiteY31" fmla="*/ 8460 h 10000"/>
              <a:gd name="connsiteX32" fmla="*/ 4806 w 10000"/>
              <a:gd name="connsiteY32" fmla="*/ 7921 h 10000"/>
              <a:gd name="connsiteX33" fmla="*/ 4332 w 10000"/>
              <a:gd name="connsiteY33" fmla="*/ 6908 h 10000"/>
              <a:gd name="connsiteX34" fmla="*/ 4114 w 10000"/>
              <a:gd name="connsiteY34" fmla="*/ 6803 h 10000"/>
              <a:gd name="connsiteX35" fmla="*/ 3847 w 10000"/>
              <a:gd name="connsiteY35" fmla="*/ 6553 h 10000"/>
              <a:gd name="connsiteX36" fmla="*/ 3604 w 10000"/>
              <a:gd name="connsiteY36" fmla="*/ 6553 h 10000"/>
              <a:gd name="connsiteX37" fmla="*/ 3228 w 10000"/>
              <a:gd name="connsiteY37" fmla="*/ 6473 h 10000"/>
              <a:gd name="connsiteX38" fmla="*/ 2949 w 10000"/>
              <a:gd name="connsiteY38" fmla="*/ 6553 h 10000"/>
              <a:gd name="connsiteX39" fmla="*/ 2755 w 10000"/>
              <a:gd name="connsiteY39" fmla="*/ 7052 h 10000"/>
              <a:gd name="connsiteX40" fmla="*/ 2451 w 10000"/>
              <a:gd name="connsiteY40" fmla="*/ 7144 h 10000"/>
              <a:gd name="connsiteX41" fmla="*/ 1820 w 10000"/>
              <a:gd name="connsiteY41" fmla="*/ 6750 h 10000"/>
              <a:gd name="connsiteX42" fmla="*/ 1444 w 10000"/>
              <a:gd name="connsiteY42" fmla="*/ 6276 h 10000"/>
              <a:gd name="connsiteX43" fmla="*/ 1372 w 10000"/>
              <a:gd name="connsiteY43" fmla="*/ 5697 h 10000"/>
              <a:gd name="connsiteX44" fmla="*/ 1104 w 10000"/>
              <a:gd name="connsiteY44" fmla="*/ 5303 h 10000"/>
              <a:gd name="connsiteX45" fmla="*/ 474 w 10000"/>
              <a:gd name="connsiteY45" fmla="*/ 4763 h 10000"/>
              <a:gd name="connsiteX46" fmla="*/ 0 w 10000"/>
              <a:gd name="connsiteY46" fmla="*/ 4197 h 10000"/>
              <a:gd name="connsiteX47" fmla="*/ 21 w 10000"/>
              <a:gd name="connsiteY47" fmla="*/ 3926 h 10000"/>
              <a:gd name="connsiteX48" fmla="*/ 1517 w 10000"/>
              <a:gd name="connsiteY48" fmla="*/ 3973 h 10000"/>
              <a:gd name="connsiteX49" fmla="*/ 2744 w 10000"/>
              <a:gd name="connsiteY49" fmla="*/ 4056 h 10000"/>
              <a:gd name="connsiteX50" fmla="*/ 2933 w 10000"/>
              <a:gd name="connsiteY50" fmla="*/ 0 h 10000"/>
              <a:gd name="connsiteX0" fmla="*/ 2965 w 10012"/>
              <a:gd name="connsiteY0" fmla="*/ 0 h 10000"/>
              <a:gd name="connsiteX1" fmla="*/ 5121 w 10012"/>
              <a:gd name="connsiteY1" fmla="*/ 79 h 10000"/>
              <a:gd name="connsiteX2" fmla="*/ 5121 w 10012"/>
              <a:gd name="connsiteY2" fmla="*/ 1907 h 10000"/>
              <a:gd name="connsiteX3" fmla="*/ 6237 w 10012"/>
              <a:gd name="connsiteY3" fmla="*/ 2408 h 10000"/>
              <a:gd name="connsiteX4" fmla="*/ 6553 w 10012"/>
              <a:gd name="connsiteY4" fmla="*/ 2250 h 10000"/>
              <a:gd name="connsiteX5" fmla="*/ 7294 w 10012"/>
              <a:gd name="connsiteY5" fmla="*/ 2644 h 10000"/>
              <a:gd name="connsiteX6" fmla="*/ 7730 w 10012"/>
              <a:gd name="connsiteY6" fmla="*/ 2605 h 10000"/>
              <a:gd name="connsiteX7" fmla="*/ 8592 w 10012"/>
              <a:gd name="connsiteY7" fmla="*/ 2224 h 10000"/>
              <a:gd name="connsiteX8" fmla="*/ 9078 w 10012"/>
              <a:gd name="connsiteY8" fmla="*/ 2592 h 10000"/>
              <a:gd name="connsiteX9" fmla="*/ 9502 w 10012"/>
              <a:gd name="connsiteY9" fmla="*/ 2698 h 10000"/>
              <a:gd name="connsiteX10" fmla="*/ 9502 w 10012"/>
              <a:gd name="connsiteY10" fmla="*/ 4184 h 10000"/>
              <a:gd name="connsiteX11" fmla="*/ 10012 w 10012"/>
              <a:gd name="connsiteY11" fmla="*/ 5092 h 10000"/>
              <a:gd name="connsiteX12" fmla="*/ 9891 w 10012"/>
              <a:gd name="connsiteY12" fmla="*/ 6355 h 10000"/>
              <a:gd name="connsiteX13" fmla="*/ 9344 w 10012"/>
              <a:gd name="connsiteY13" fmla="*/ 6868 h 10000"/>
              <a:gd name="connsiteX14" fmla="*/ 9235 w 10012"/>
              <a:gd name="connsiteY14" fmla="*/ 6394 h 10000"/>
              <a:gd name="connsiteX15" fmla="*/ 9078 w 10012"/>
              <a:gd name="connsiteY15" fmla="*/ 6606 h 10000"/>
              <a:gd name="connsiteX16" fmla="*/ 9199 w 10012"/>
              <a:gd name="connsiteY16" fmla="*/ 6908 h 10000"/>
              <a:gd name="connsiteX17" fmla="*/ 8228 w 10012"/>
              <a:gd name="connsiteY17" fmla="*/ 7658 h 10000"/>
              <a:gd name="connsiteX18" fmla="*/ 7986 w 10012"/>
              <a:gd name="connsiteY18" fmla="*/ 7710 h 10000"/>
              <a:gd name="connsiteX19" fmla="*/ 7488 w 10012"/>
              <a:gd name="connsiteY19" fmla="*/ 8079 h 10000"/>
              <a:gd name="connsiteX20" fmla="*/ 7488 w 10012"/>
              <a:gd name="connsiteY20" fmla="*/ 8290 h 10000"/>
              <a:gd name="connsiteX21" fmla="*/ 7330 w 10012"/>
              <a:gd name="connsiteY21" fmla="*/ 8342 h 10000"/>
              <a:gd name="connsiteX22" fmla="*/ 7451 w 10012"/>
              <a:gd name="connsiteY22" fmla="*/ 8592 h 10000"/>
              <a:gd name="connsiteX23" fmla="*/ 7173 w 10012"/>
              <a:gd name="connsiteY23" fmla="*/ 8974 h 10000"/>
              <a:gd name="connsiteX24" fmla="*/ 7330 w 10012"/>
              <a:gd name="connsiteY24" fmla="*/ 9513 h 10000"/>
              <a:gd name="connsiteX25" fmla="*/ 7488 w 10012"/>
              <a:gd name="connsiteY25" fmla="*/ 9671 h 10000"/>
              <a:gd name="connsiteX26" fmla="*/ 7451 w 10012"/>
              <a:gd name="connsiteY26" fmla="*/ 10000 h 10000"/>
              <a:gd name="connsiteX27" fmla="*/ 7062 w 10012"/>
              <a:gd name="connsiteY27" fmla="*/ 10000 h 10000"/>
              <a:gd name="connsiteX28" fmla="*/ 6711 w 10012"/>
              <a:gd name="connsiteY28" fmla="*/ 9842 h 10000"/>
              <a:gd name="connsiteX29" fmla="*/ 6481 w 10012"/>
              <a:gd name="connsiteY29" fmla="*/ 9882 h 10000"/>
              <a:gd name="connsiteX30" fmla="*/ 5704 w 10012"/>
              <a:gd name="connsiteY30" fmla="*/ 9578 h 10000"/>
              <a:gd name="connsiteX31" fmla="*/ 5351 w 10012"/>
              <a:gd name="connsiteY31" fmla="*/ 8460 h 10000"/>
              <a:gd name="connsiteX32" fmla="*/ 4818 w 10012"/>
              <a:gd name="connsiteY32" fmla="*/ 7921 h 10000"/>
              <a:gd name="connsiteX33" fmla="*/ 4344 w 10012"/>
              <a:gd name="connsiteY33" fmla="*/ 6908 h 10000"/>
              <a:gd name="connsiteX34" fmla="*/ 4126 w 10012"/>
              <a:gd name="connsiteY34" fmla="*/ 6803 h 10000"/>
              <a:gd name="connsiteX35" fmla="*/ 3859 w 10012"/>
              <a:gd name="connsiteY35" fmla="*/ 6553 h 10000"/>
              <a:gd name="connsiteX36" fmla="*/ 3616 w 10012"/>
              <a:gd name="connsiteY36" fmla="*/ 6553 h 10000"/>
              <a:gd name="connsiteX37" fmla="*/ 3240 w 10012"/>
              <a:gd name="connsiteY37" fmla="*/ 6473 h 10000"/>
              <a:gd name="connsiteX38" fmla="*/ 2961 w 10012"/>
              <a:gd name="connsiteY38" fmla="*/ 6553 h 10000"/>
              <a:gd name="connsiteX39" fmla="*/ 2767 w 10012"/>
              <a:gd name="connsiteY39" fmla="*/ 7052 h 10000"/>
              <a:gd name="connsiteX40" fmla="*/ 2463 w 10012"/>
              <a:gd name="connsiteY40" fmla="*/ 7144 h 10000"/>
              <a:gd name="connsiteX41" fmla="*/ 1832 w 10012"/>
              <a:gd name="connsiteY41" fmla="*/ 6750 h 10000"/>
              <a:gd name="connsiteX42" fmla="*/ 1456 w 10012"/>
              <a:gd name="connsiteY42" fmla="*/ 6276 h 10000"/>
              <a:gd name="connsiteX43" fmla="*/ 1384 w 10012"/>
              <a:gd name="connsiteY43" fmla="*/ 5697 h 10000"/>
              <a:gd name="connsiteX44" fmla="*/ 1116 w 10012"/>
              <a:gd name="connsiteY44" fmla="*/ 5303 h 10000"/>
              <a:gd name="connsiteX45" fmla="*/ 486 w 10012"/>
              <a:gd name="connsiteY45" fmla="*/ 4763 h 10000"/>
              <a:gd name="connsiteX46" fmla="*/ 12 w 10012"/>
              <a:gd name="connsiteY46" fmla="*/ 4197 h 10000"/>
              <a:gd name="connsiteX47" fmla="*/ 1 w 10012"/>
              <a:gd name="connsiteY47" fmla="*/ 3926 h 10000"/>
              <a:gd name="connsiteX48" fmla="*/ 1529 w 10012"/>
              <a:gd name="connsiteY48" fmla="*/ 3973 h 10000"/>
              <a:gd name="connsiteX49" fmla="*/ 2756 w 10012"/>
              <a:gd name="connsiteY49" fmla="*/ 4056 h 10000"/>
              <a:gd name="connsiteX50" fmla="*/ 2945 w 10012"/>
              <a:gd name="connsiteY50" fmla="*/ 0 h 10000"/>
              <a:gd name="connsiteX0" fmla="*/ 2985 w 10032"/>
              <a:gd name="connsiteY0" fmla="*/ 0 h 10000"/>
              <a:gd name="connsiteX1" fmla="*/ 5141 w 10032"/>
              <a:gd name="connsiteY1" fmla="*/ 79 h 10000"/>
              <a:gd name="connsiteX2" fmla="*/ 5141 w 10032"/>
              <a:gd name="connsiteY2" fmla="*/ 1907 h 10000"/>
              <a:gd name="connsiteX3" fmla="*/ 6257 w 10032"/>
              <a:gd name="connsiteY3" fmla="*/ 2408 h 10000"/>
              <a:gd name="connsiteX4" fmla="*/ 6573 w 10032"/>
              <a:gd name="connsiteY4" fmla="*/ 2250 h 10000"/>
              <a:gd name="connsiteX5" fmla="*/ 7314 w 10032"/>
              <a:gd name="connsiteY5" fmla="*/ 2644 h 10000"/>
              <a:gd name="connsiteX6" fmla="*/ 7750 w 10032"/>
              <a:gd name="connsiteY6" fmla="*/ 2605 h 10000"/>
              <a:gd name="connsiteX7" fmla="*/ 8612 w 10032"/>
              <a:gd name="connsiteY7" fmla="*/ 2224 h 10000"/>
              <a:gd name="connsiteX8" fmla="*/ 9098 w 10032"/>
              <a:gd name="connsiteY8" fmla="*/ 2592 h 10000"/>
              <a:gd name="connsiteX9" fmla="*/ 9522 w 10032"/>
              <a:gd name="connsiteY9" fmla="*/ 2698 h 10000"/>
              <a:gd name="connsiteX10" fmla="*/ 9522 w 10032"/>
              <a:gd name="connsiteY10" fmla="*/ 4184 h 10000"/>
              <a:gd name="connsiteX11" fmla="*/ 10032 w 10032"/>
              <a:gd name="connsiteY11" fmla="*/ 5092 h 10000"/>
              <a:gd name="connsiteX12" fmla="*/ 9911 w 10032"/>
              <a:gd name="connsiteY12" fmla="*/ 6355 h 10000"/>
              <a:gd name="connsiteX13" fmla="*/ 9364 w 10032"/>
              <a:gd name="connsiteY13" fmla="*/ 6868 h 10000"/>
              <a:gd name="connsiteX14" fmla="*/ 9255 w 10032"/>
              <a:gd name="connsiteY14" fmla="*/ 6394 h 10000"/>
              <a:gd name="connsiteX15" fmla="*/ 9098 w 10032"/>
              <a:gd name="connsiteY15" fmla="*/ 6606 h 10000"/>
              <a:gd name="connsiteX16" fmla="*/ 9219 w 10032"/>
              <a:gd name="connsiteY16" fmla="*/ 6908 h 10000"/>
              <a:gd name="connsiteX17" fmla="*/ 8248 w 10032"/>
              <a:gd name="connsiteY17" fmla="*/ 7658 h 10000"/>
              <a:gd name="connsiteX18" fmla="*/ 8006 w 10032"/>
              <a:gd name="connsiteY18" fmla="*/ 7710 h 10000"/>
              <a:gd name="connsiteX19" fmla="*/ 7508 w 10032"/>
              <a:gd name="connsiteY19" fmla="*/ 8079 h 10000"/>
              <a:gd name="connsiteX20" fmla="*/ 7508 w 10032"/>
              <a:gd name="connsiteY20" fmla="*/ 8290 h 10000"/>
              <a:gd name="connsiteX21" fmla="*/ 7350 w 10032"/>
              <a:gd name="connsiteY21" fmla="*/ 8342 h 10000"/>
              <a:gd name="connsiteX22" fmla="*/ 7471 w 10032"/>
              <a:gd name="connsiteY22" fmla="*/ 8592 h 10000"/>
              <a:gd name="connsiteX23" fmla="*/ 7193 w 10032"/>
              <a:gd name="connsiteY23" fmla="*/ 8974 h 10000"/>
              <a:gd name="connsiteX24" fmla="*/ 7350 w 10032"/>
              <a:gd name="connsiteY24" fmla="*/ 9513 h 10000"/>
              <a:gd name="connsiteX25" fmla="*/ 7508 w 10032"/>
              <a:gd name="connsiteY25" fmla="*/ 9671 h 10000"/>
              <a:gd name="connsiteX26" fmla="*/ 7471 w 10032"/>
              <a:gd name="connsiteY26" fmla="*/ 10000 h 10000"/>
              <a:gd name="connsiteX27" fmla="*/ 7082 w 10032"/>
              <a:gd name="connsiteY27" fmla="*/ 10000 h 10000"/>
              <a:gd name="connsiteX28" fmla="*/ 6731 w 10032"/>
              <a:gd name="connsiteY28" fmla="*/ 9842 h 10000"/>
              <a:gd name="connsiteX29" fmla="*/ 6501 w 10032"/>
              <a:gd name="connsiteY29" fmla="*/ 9882 h 10000"/>
              <a:gd name="connsiteX30" fmla="*/ 5724 w 10032"/>
              <a:gd name="connsiteY30" fmla="*/ 9578 h 10000"/>
              <a:gd name="connsiteX31" fmla="*/ 5371 w 10032"/>
              <a:gd name="connsiteY31" fmla="*/ 8460 h 10000"/>
              <a:gd name="connsiteX32" fmla="*/ 4838 w 10032"/>
              <a:gd name="connsiteY32" fmla="*/ 7921 h 10000"/>
              <a:gd name="connsiteX33" fmla="*/ 4364 w 10032"/>
              <a:gd name="connsiteY33" fmla="*/ 6908 h 10000"/>
              <a:gd name="connsiteX34" fmla="*/ 4146 w 10032"/>
              <a:gd name="connsiteY34" fmla="*/ 6803 h 10000"/>
              <a:gd name="connsiteX35" fmla="*/ 3879 w 10032"/>
              <a:gd name="connsiteY35" fmla="*/ 6553 h 10000"/>
              <a:gd name="connsiteX36" fmla="*/ 3636 w 10032"/>
              <a:gd name="connsiteY36" fmla="*/ 6553 h 10000"/>
              <a:gd name="connsiteX37" fmla="*/ 3260 w 10032"/>
              <a:gd name="connsiteY37" fmla="*/ 6473 h 10000"/>
              <a:gd name="connsiteX38" fmla="*/ 2981 w 10032"/>
              <a:gd name="connsiteY38" fmla="*/ 6553 h 10000"/>
              <a:gd name="connsiteX39" fmla="*/ 2787 w 10032"/>
              <a:gd name="connsiteY39" fmla="*/ 7052 h 10000"/>
              <a:gd name="connsiteX40" fmla="*/ 2483 w 10032"/>
              <a:gd name="connsiteY40" fmla="*/ 7144 h 10000"/>
              <a:gd name="connsiteX41" fmla="*/ 1852 w 10032"/>
              <a:gd name="connsiteY41" fmla="*/ 6750 h 10000"/>
              <a:gd name="connsiteX42" fmla="*/ 1476 w 10032"/>
              <a:gd name="connsiteY42" fmla="*/ 6276 h 10000"/>
              <a:gd name="connsiteX43" fmla="*/ 1404 w 10032"/>
              <a:gd name="connsiteY43" fmla="*/ 5697 h 10000"/>
              <a:gd name="connsiteX44" fmla="*/ 1136 w 10032"/>
              <a:gd name="connsiteY44" fmla="*/ 5303 h 10000"/>
              <a:gd name="connsiteX45" fmla="*/ 506 w 10032"/>
              <a:gd name="connsiteY45" fmla="*/ 4763 h 10000"/>
              <a:gd name="connsiteX46" fmla="*/ 0 w 10032"/>
              <a:gd name="connsiteY46" fmla="*/ 4128 h 10000"/>
              <a:gd name="connsiteX47" fmla="*/ 21 w 10032"/>
              <a:gd name="connsiteY47" fmla="*/ 3926 h 10000"/>
              <a:gd name="connsiteX48" fmla="*/ 1549 w 10032"/>
              <a:gd name="connsiteY48" fmla="*/ 3973 h 10000"/>
              <a:gd name="connsiteX49" fmla="*/ 2776 w 10032"/>
              <a:gd name="connsiteY49" fmla="*/ 4056 h 10000"/>
              <a:gd name="connsiteX50" fmla="*/ 2965 w 10032"/>
              <a:gd name="connsiteY50" fmla="*/ 0 h 10000"/>
              <a:gd name="connsiteX0" fmla="*/ 2985 w 10032"/>
              <a:gd name="connsiteY0" fmla="*/ 0 h 10000"/>
              <a:gd name="connsiteX1" fmla="*/ 5162 w 10032"/>
              <a:gd name="connsiteY1" fmla="*/ 113 h 10000"/>
              <a:gd name="connsiteX2" fmla="*/ 5141 w 10032"/>
              <a:gd name="connsiteY2" fmla="*/ 1907 h 10000"/>
              <a:gd name="connsiteX3" fmla="*/ 6257 w 10032"/>
              <a:gd name="connsiteY3" fmla="*/ 2408 h 10000"/>
              <a:gd name="connsiteX4" fmla="*/ 6573 w 10032"/>
              <a:gd name="connsiteY4" fmla="*/ 2250 h 10000"/>
              <a:gd name="connsiteX5" fmla="*/ 7314 w 10032"/>
              <a:gd name="connsiteY5" fmla="*/ 2644 h 10000"/>
              <a:gd name="connsiteX6" fmla="*/ 7750 w 10032"/>
              <a:gd name="connsiteY6" fmla="*/ 2605 h 10000"/>
              <a:gd name="connsiteX7" fmla="*/ 8612 w 10032"/>
              <a:gd name="connsiteY7" fmla="*/ 2224 h 10000"/>
              <a:gd name="connsiteX8" fmla="*/ 9098 w 10032"/>
              <a:gd name="connsiteY8" fmla="*/ 2592 h 10000"/>
              <a:gd name="connsiteX9" fmla="*/ 9522 w 10032"/>
              <a:gd name="connsiteY9" fmla="*/ 2698 h 10000"/>
              <a:gd name="connsiteX10" fmla="*/ 9522 w 10032"/>
              <a:gd name="connsiteY10" fmla="*/ 4184 h 10000"/>
              <a:gd name="connsiteX11" fmla="*/ 10032 w 10032"/>
              <a:gd name="connsiteY11" fmla="*/ 5092 h 10000"/>
              <a:gd name="connsiteX12" fmla="*/ 9911 w 10032"/>
              <a:gd name="connsiteY12" fmla="*/ 6355 h 10000"/>
              <a:gd name="connsiteX13" fmla="*/ 9364 w 10032"/>
              <a:gd name="connsiteY13" fmla="*/ 6868 h 10000"/>
              <a:gd name="connsiteX14" fmla="*/ 9255 w 10032"/>
              <a:gd name="connsiteY14" fmla="*/ 6394 h 10000"/>
              <a:gd name="connsiteX15" fmla="*/ 9098 w 10032"/>
              <a:gd name="connsiteY15" fmla="*/ 6606 h 10000"/>
              <a:gd name="connsiteX16" fmla="*/ 9219 w 10032"/>
              <a:gd name="connsiteY16" fmla="*/ 6908 h 10000"/>
              <a:gd name="connsiteX17" fmla="*/ 8248 w 10032"/>
              <a:gd name="connsiteY17" fmla="*/ 7658 h 10000"/>
              <a:gd name="connsiteX18" fmla="*/ 8006 w 10032"/>
              <a:gd name="connsiteY18" fmla="*/ 7710 h 10000"/>
              <a:gd name="connsiteX19" fmla="*/ 7508 w 10032"/>
              <a:gd name="connsiteY19" fmla="*/ 8079 h 10000"/>
              <a:gd name="connsiteX20" fmla="*/ 7508 w 10032"/>
              <a:gd name="connsiteY20" fmla="*/ 8290 h 10000"/>
              <a:gd name="connsiteX21" fmla="*/ 7350 w 10032"/>
              <a:gd name="connsiteY21" fmla="*/ 8342 h 10000"/>
              <a:gd name="connsiteX22" fmla="*/ 7471 w 10032"/>
              <a:gd name="connsiteY22" fmla="*/ 8592 h 10000"/>
              <a:gd name="connsiteX23" fmla="*/ 7193 w 10032"/>
              <a:gd name="connsiteY23" fmla="*/ 8974 h 10000"/>
              <a:gd name="connsiteX24" fmla="*/ 7350 w 10032"/>
              <a:gd name="connsiteY24" fmla="*/ 9513 h 10000"/>
              <a:gd name="connsiteX25" fmla="*/ 7508 w 10032"/>
              <a:gd name="connsiteY25" fmla="*/ 9671 h 10000"/>
              <a:gd name="connsiteX26" fmla="*/ 7471 w 10032"/>
              <a:gd name="connsiteY26" fmla="*/ 10000 h 10000"/>
              <a:gd name="connsiteX27" fmla="*/ 7082 w 10032"/>
              <a:gd name="connsiteY27" fmla="*/ 10000 h 10000"/>
              <a:gd name="connsiteX28" fmla="*/ 6731 w 10032"/>
              <a:gd name="connsiteY28" fmla="*/ 9842 h 10000"/>
              <a:gd name="connsiteX29" fmla="*/ 6501 w 10032"/>
              <a:gd name="connsiteY29" fmla="*/ 9882 h 10000"/>
              <a:gd name="connsiteX30" fmla="*/ 5724 w 10032"/>
              <a:gd name="connsiteY30" fmla="*/ 9578 h 10000"/>
              <a:gd name="connsiteX31" fmla="*/ 5371 w 10032"/>
              <a:gd name="connsiteY31" fmla="*/ 8460 h 10000"/>
              <a:gd name="connsiteX32" fmla="*/ 4838 w 10032"/>
              <a:gd name="connsiteY32" fmla="*/ 7921 h 10000"/>
              <a:gd name="connsiteX33" fmla="*/ 4364 w 10032"/>
              <a:gd name="connsiteY33" fmla="*/ 6908 h 10000"/>
              <a:gd name="connsiteX34" fmla="*/ 4146 w 10032"/>
              <a:gd name="connsiteY34" fmla="*/ 6803 h 10000"/>
              <a:gd name="connsiteX35" fmla="*/ 3879 w 10032"/>
              <a:gd name="connsiteY35" fmla="*/ 6553 h 10000"/>
              <a:gd name="connsiteX36" fmla="*/ 3636 w 10032"/>
              <a:gd name="connsiteY36" fmla="*/ 6553 h 10000"/>
              <a:gd name="connsiteX37" fmla="*/ 3260 w 10032"/>
              <a:gd name="connsiteY37" fmla="*/ 6473 h 10000"/>
              <a:gd name="connsiteX38" fmla="*/ 2981 w 10032"/>
              <a:gd name="connsiteY38" fmla="*/ 6553 h 10000"/>
              <a:gd name="connsiteX39" fmla="*/ 2787 w 10032"/>
              <a:gd name="connsiteY39" fmla="*/ 7052 h 10000"/>
              <a:gd name="connsiteX40" fmla="*/ 2483 w 10032"/>
              <a:gd name="connsiteY40" fmla="*/ 7144 h 10000"/>
              <a:gd name="connsiteX41" fmla="*/ 1852 w 10032"/>
              <a:gd name="connsiteY41" fmla="*/ 6750 h 10000"/>
              <a:gd name="connsiteX42" fmla="*/ 1476 w 10032"/>
              <a:gd name="connsiteY42" fmla="*/ 6276 h 10000"/>
              <a:gd name="connsiteX43" fmla="*/ 1404 w 10032"/>
              <a:gd name="connsiteY43" fmla="*/ 5697 h 10000"/>
              <a:gd name="connsiteX44" fmla="*/ 1136 w 10032"/>
              <a:gd name="connsiteY44" fmla="*/ 5303 h 10000"/>
              <a:gd name="connsiteX45" fmla="*/ 506 w 10032"/>
              <a:gd name="connsiteY45" fmla="*/ 4763 h 10000"/>
              <a:gd name="connsiteX46" fmla="*/ 0 w 10032"/>
              <a:gd name="connsiteY46" fmla="*/ 4128 h 10000"/>
              <a:gd name="connsiteX47" fmla="*/ 21 w 10032"/>
              <a:gd name="connsiteY47" fmla="*/ 3926 h 10000"/>
              <a:gd name="connsiteX48" fmla="*/ 1549 w 10032"/>
              <a:gd name="connsiteY48" fmla="*/ 3973 h 10000"/>
              <a:gd name="connsiteX49" fmla="*/ 2776 w 10032"/>
              <a:gd name="connsiteY49" fmla="*/ 4056 h 10000"/>
              <a:gd name="connsiteX50" fmla="*/ 2965 w 10032"/>
              <a:gd name="connsiteY50" fmla="*/ 0 h 10000"/>
              <a:gd name="connsiteX0" fmla="*/ 2985 w 10032"/>
              <a:gd name="connsiteY0" fmla="*/ 0 h 10000"/>
              <a:gd name="connsiteX1" fmla="*/ 5173 w 10032"/>
              <a:gd name="connsiteY1" fmla="*/ 79 h 10000"/>
              <a:gd name="connsiteX2" fmla="*/ 5141 w 10032"/>
              <a:gd name="connsiteY2" fmla="*/ 1907 h 10000"/>
              <a:gd name="connsiteX3" fmla="*/ 6257 w 10032"/>
              <a:gd name="connsiteY3" fmla="*/ 2408 h 10000"/>
              <a:gd name="connsiteX4" fmla="*/ 6573 w 10032"/>
              <a:gd name="connsiteY4" fmla="*/ 2250 h 10000"/>
              <a:gd name="connsiteX5" fmla="*/ 7314 w 10032"/>
              <a:gd name="connsiteY5" fmla="*/ 2644 h 10000"/>
              <a:gd name="connsiteX6" fmla="*/ 7750 w 10032"/>
              <a:gd name="connsiteY6" fmla="*/ 2605 h 10000"/>
              <a:gd name="connsiteX7" fmla="*/ 8612 w 10032"/>
              <a:gd name="connsiteY7" fmla="*/ 2224 h 10000"/>
              <a:gd name="connsiteX8" fmla="*/ 9098 w 10032"/>
              <a:gd name="connsiteY8" fmla="*/ 2592 h 10000"/>
              <a:gd name="connsiteX9" fmla="*/ 9522 w 10032"/>
              <a:gd name="connsiteY9" fmla="*/ 2698 h 10000"/>
              <a:gd name="connsiteX10" fmla="*/ 9522 w 10032"/>
              <a:gd name="connsiteY10" fmla="*/ 4184 h 10000"/>
              <a:gd name="connsiteX11" fmla="*/ 10032 w 10032"/>
              <a:gd name="connsiteY11" fmla="*/ 5092 h 10000"/>
              <a:gd name="connsiteX12" fmla="*/ 9911 w 10032"/>
              <a:gd name="connsiteY12" fmla="*/ 6355 h 10000"/>
              <a:gd name="connsiteX13" fmla="*/ 9364 w 10032"/>
              <a:gd name="connsiteY13" fmla="*/ 6868 h 10000"/>
              <a:gd name="connsiteX14" fmla="*/ 9255 w 10032"/>
              <a:gd name="connsiteY14" fmla="*/ 6394 h 10000"/>
              <a:gd name="connsiteX15" fmla="*/ 9098 w 10032"/>
              <a:gd name="connsiteY15" fmla="*/ 6606 h 10000"/>
              <a:gd name="connsiteX16" fmla="*/ 9219 w 10032"/>
              <a:gd name="connsiteY16" fmla="*/ 6908 h 10000"/>
              <a:gd name="connsiteX17" fmla="*/ 8248 w 10032"/>
              <a:gd name="connsiteY17" fmla="*/ 7658 h 10000"/>
              <a:gd name="connsiteX18" fmla="*/ 8006 w 10032"/>
              <a:gd name="connsiteY18" fmla="*/ 7710 h 10000"/>
              <a:gd name="connsiteX19" fmla="*/ 7508 w 10032"/>
              <a:gd name="connsiteY19" fmla="*/ 8079 h 10000"/>
              <a:gd name="connsiteX20" fmla="*/ 7508 w 10032"/>
              <a:gd name="connsiteY20" fmla="*/ 8290 h 10000"/>
              <a:gd name="connsiteX21" fmla="*/ 7350 w 10032"/>
              <a:gd name="connsiteY21" fmla="*/ 8342 h 10000"/>
              <a:gd name="connsiteX22" fmla="*/ 7471 w 10032"/>
              <a:gd name="connsiteY22" fmla="*/ 8592 h 10000"/>
              <a:gd name="connsiteX23" fmla="*/ 7193 w 10032"/>
              <a:gd name="connsiteY23" fmla="*/ 8974 h 10000"/>
              <a:gd name="connsiteX24" fmla="*/ 7350 w 10032"/>
              <a:gd name="connsiteY24" fmla="*/ 9513 h 10000"/>
              <a:gd name="connsiteX25" fmla="*/ 7508 w 10032"/>
              <a:gd name="connsiteY25" fmla="*/ 9671 h 10000"/>
              <a:gd name="connsiteX26" fmla="*/ 7471 w 10032"/>
              <a:gd name="connsiteY26" fmla="*/ 10000 h 10000"/>
              <a:gd name="connsiteX27" fmla="*/ 7082 w 10032"/>
              <a:gd name="connsiteY27" fmla="*/ 10000 h 10000"/>
              <a:gd name="connsiteX28" fmla="*/ 6731 w 10032"/>
              <a:gd name="connsiteY28" fmla="*/ 9842 h 10000"/>
              <a:gd name="connsiteX29" fmla="*/ 6501 w 10032"/>
              <a:gd name="connsiteY29" fmla="*/ 9882 h 10000"/>
              <a:gd name="connsiteX30" fmla="*/ 5724 w 10032"/>
              <a:gd name="connsiteY30" fmla="*/ 9578 h 10000"/>
              <a:gd name="connsiteX31" fmla="*/ 5371 w 10032"/>
              <a:gd name="connsiteY31" fmla="*/ 8460 h 10000"/>
              <a:gd name="connsiteX32" fmla="*/ 4838 w 10032"/>
              <a:gd name="connsiteY32" fmla="*/ 7921 h 10000"/>
              <a:gd name="connsiteX33" fmla="*/ 4364 w 10032"/>
              <a:gd name="connsiteY33" fmla="*/ 6908 h 10000"/>
              <a:gd name="connsiteX34" fmla="*/ 4146 w 10032"/>
              <a:gd name="connsiteY34" fmla="*/ 6803 h 10000"/>
              <a:gd name="connsiteX35" fmla="*/ 3879 w 10032"/>
              <a:gd name="connsiteY35" fmla="*/ 6553 h 10000"/>
              <a:gd name="connsiteX36" fmla="*/ 3636 w 10032"/>
              <a:gd name="connsiteY36" fmla="*/ 6553 h 10000"/>
              <a:gd name="connsiteX37" fmla="*/ 3260 w 10032"/>
              <a:gd name="connsiteY37" fmla="*/ 6473 h 10000"/>
              <a:gd name="connsiteX38" fmla="*/ 2981 w 10032"/>
              <a:gd name="connsiteY38" fmla="*/ 6553 h 10000"/>
              <a:gd name="connsiteX39" fmla="*/ 2787 w 10032"/>
              <a:gd name="connsiteY39" fmla="*/ 7052 h 10000"/>
              <a:gd name="connsiteX40" fmla="*/ 2483 w 10032"/>
              <a:gd name="connsiteY40" fmla="*/ 7144 h 10000"/>
              <a:gd name="connsiteX41" fmla="*/ 1852 w 10032"/>
              <a:gd name="connsiteY41" fmla="*/ 6750 h 10000"/>
              <a:gd name="connsiteX42" fmla="*/ 1476 w 10032"/>
              <a:gd name="connsiteY42" fmla="*/ 6276 h 10000"/>
              <a:gd name="connsiteX43" fmla="*/ 1404 w 10032"/>
              <a:gd name="connsiteY43" fmla="*/ 5697 h 10000"/>
              <a:gd name="connsiteX44" fmla="*/ 1136 w 10032"/>
              <a:gd name="connsiteY44" fmla="*/ 5303 h 10000"/>
              <a:gd name="connsiteX45" fmla="*/ 506 w 10032"/>
              <a:gd name="connsiteY45" fmla="*/ 4763 h 10000"/>
              <a:gd name="connsiteX46" fmla="*/ 0 w 10032"/>
              <a:gd name="connsiteY46" fmla="*/ 4128 h 10000"/>
              <a:gd name="connsiteX47" fmla="*/ 21 w 10032"/>
              <a:gd name="connsiteY47" fmla="*/ 3926 h 10000"/>
              <a:gd name="connsiteX48" fmla="*/ 1549 w 10032"/>
              <a:gd name="connsiteY48" fmla="*/ 3973 h 10000"/>
              <a:gd name="connsiteX49" fmla="*/ 2776 w 10032"/>
              <a:gd name="connsiteY49" fmla="*/ 4056 h 10000"/>
              <a:gd name="connsiteX50" fmla="*/ 2965 w 10032"/>
              <a:gd name="connsiteY50" fmla="*/ 0 h 10000"/>
              <a:gd name="connsiteX0" fmla="*/ 2985 w 10032"/>
              <a:gd name="connsiteY0" fmla="*/ 0 h 10000"/>
              <a:gd name="connsiteX1" fmla="*/ 5173 w 10032"/>
              <a:gd name="connsiteY1" fmla="*/ 79 h 10000"/>
              <a:gd name="connsiteX2" fmla="*/ 5141 w 10032"/>
              <a:gd name="connsiteY2" fmla="*/ 1907 h 10000"/>
              <a:gd name="connsiteX3" fmla="*/ 6257 w 10032"/>
              <a:gd name="connsiteY3" fmla="*/ 2408 h 10000"/>
              <a:gd name="connsiteX4" fmla="*/ 6573 w 10032"/>
              <a:gd name="connsiteY4" fmla="*/ 2250 h 10000"/>
              <a:gd name="connsiteX5" fmla="*/ 7314 w 10032"/>
              <a:gd name="connsiteY5" fmla="*/ 2644 h 10000"/>
              <a:gd name="connsiteX6" fmla="*/ 7750 w 10032"/>
              <a:gd name="connsiteY6" fmla="*/ 2605 h 10000"/>
              <a:gd name="connsiteX7" fmla="*/ 8612 w 10032"/>
              <a:gd name="connsiteY7" fmla="*/ 2224 h 10000"/>
              <a:gd name="connsiteX8" fmla="*/ 9098 w 10032"/>
              <a:gd name="connsiteY8" fmla="*/ 2592 h 10000"/>
              <a:gd name="connsiteX9" fmla="*/ 9522 w 10032"/>
              <a:gd name="connsiteY9" fmla="*/ 2698 h 10000"/>
              <a:gd name="connsiteX10" fmla="*/ 9533 w 10032"/>
              <a:gd name="connsiteY10" fmla="*/ 4161 h 10000"/>
              <a:gd name="connsiteX11" fmla="*/ 10032 w 10032"/>
              <a:gd name="connsiteY11" fmla="*/ 5092 h 10000"/>
              <a:gd name="connsiteX12" fmla="*/ 9911 w 10032"/>
              <a:gd name="connsiteY12" fmla="*/ 6355 h 10000"/>
              <a:gd name="connsiteX13" fmla="*/ 9364 w 10032"/>
              <a:gd name="connsiteY13" fmla="*/ 6868 h 10000"/>
              <a:gd name="connsiteX14" fmla="*/ 9255 w 10032"/>
              <a:gd name="connsiteY14" fmla="*/ 6394 h 10000"/>
              <a:gd name="connsiteX15" fmla="*/ 9098 w 10032"/>
              <a:gd name="connsiteY15" fmla="*/ 6606 h 10000"/>
              <a:gd name="connsiteX16" fmla="*/ 9219 w 10032"/>
              <a:gd name="connsiteY16" fmla="*/ 6908 h 10000"/>
              <a:gd name="connsiteX17" fmla="*/ 8248 w 10032"/>
              <a:gd name="connsiteY17" fmla="*/ 7658 h 10000"/>
              <a:gd name="connsiteX18" fmla="*/ 8006 w 10032"/>
              <a:gd name="connsiteY18" fmla="*/ 7710 h 10000"/>
              <a:gd name="connsiteX19" fmla="*/ 7508 w 10032"/>
              <a:gd name="connsiteY19" fmla="*/ 8079 h 10000"/>
              <a:gd name="connsiteX20" fmla="*/ 7508 w 10032"/>
              <a:gd name="connsiteY20" fmla="*/ 8290 h 10000"/>
              <a:gd name="connsiteX21" fmla="*/ 7350 w 10032"/>
              <a:gd name="connsiteY21" fmla="*/ 8342 h 10000"/>
              <a:gd name="connsiteX22" fmla="*/ 7471 w 10032"/>
              <a:gd name="connsiteY22" fmla="*/ 8592 h 10000"/>
              <a:gd name="connsiteX23" fmla="*/ 7193 w 10032"/>
              <a:gd name="connsiteY23" fmla="*/ 8974 h 10000"/>
              <a:gd name="connsiteX24" fmla="*/ 7350 w 10032"/>
              <a:gd name="connsiteY24" fmla="*/ 9513 h 10000"/>
              <a:gd name="connsiteX25" fmla="*/ 7508 w 10032"/>
              <a:gd name="connsiteY25" fmla="*/ 9671 h 10000"/>
              <a:gd name="connsiteX26" fmla="*/ 7471 w 10032"/>
              <a:gd name="connsiteY26" fmla="*/ 10000 h 10000"/>
              <a:gd name="connsiteX27" fmla="*/ 7082 w 10032"/>
              <a:gd name="connsiteY27" fmla="*/ 10000 h 10000"/>
              <a:gd name="connsiteX28" fmla="*/ 6731 w 10032"/>
              <a:gd name="connsiteY28" fmla="*/ 9842 h 10000"/>
              <a:gd name="connsiteX29" fmla="*/ 6501 w 10032"/>
              <a:gd name="connsiteY29" fmla="*/ 9882 h 10000"/>
              <a:gd name="connsiteX30" fmla="*/ 5724 w 10032"/>
              <a:gd name="connsiteY30" fmla="*/ 9578 h 10000"/>
              <a:gd name="connsiteX31" fmla="*/ 5371 w 10032"/>
              <a:gd name="connsiteY31" fmla="*/ 8460 h 10000"/>
              <a:gd name="connsiteX32" fmla="*/ 4838 w 10032"/>
              <a:gd name="connsiteY32" fmla="*/ 7921 h 10000"/>
              <a:gd name="connsiteX33" fmla="*/ 4364 w 10032"/>
              <a:gd name="connsiteY33" fmla="*/ 6908 h 10000"/>
              <a:gd name="connsiteX34" fmla="*/ 4146 w 10032"/>
              <a:gd name="connsiteY34" fmla="*/ 6803 h 10000"/>
              <a:gd name="connsiteX35" fmla="*/ 3879 w 10032"/>
              <a:gd name="connsiteY35" fmla="*/ 6553 h 10000"/>
              <a:gd name="connsiteX36" fmla="*/ 3636 w 10032"/>
              <a:gd name="connsiteY36" fmla="*/ 6553 h 10000"/>
              <a:gd name="connsiteX37" fmla="*/ 3260 w 10032"/>
              <a:gd name="connsiteY37" fmla="*/ 6473 h 10000"/>
              <a:gd name="connsiteX38" fmla="*/ 2981 w 10032"/>
              <a:gd name="connsiteY38" fmla="*/ 6553 h 10000"/>
              <a:gd name="connsiteX39" fmla="*/ 2787 w 10032"/>
              <a:gd name="connsiteY39" fmla="*/ 7052 h 10000"/>
              <a:gd name="connsiteX40" fmla="*/ 2483 w 10032"/>
              <a:gd name="connsiteY40" fmla="*/ 7144 h 10000"/>
              <a:gd name="connsiteX41" fmla="*/ 1852 w 10032"/>
              <a:gd name="connsiteY41" fmla="*/ 6750 h 10000"/>
              <a:gd name="connsiteX42" fmla="*/ 1476 w 10032"/>
              <a:gd name="connsiteY42" fmla="*/ 6276 h 10000"/>
              <a:gd name="connsiteX43" fmla="*/ 1404 w 10032"/>
              <a:gd name="connsiteY43" fmla="*/ 5697 h 10000"/>
              <a:gd name="connsiteX44" fmla="*/ 1136 w 10032"/>
              <a:gd name="connsiteY44" fmla="*/ 5303 h 10000"/>
              <a:gd name="connsiteX45" fmla="*/ 506 w 10032"/>
              <a:gd name="connsiteY45" fmla="*/ 4763 h 10000"/>
              <a:gd name="connsiteX46" fmla="*/ 0 w 10032"/>
              <a:gd name="connsiteY46" fmla="*/ 4128 h 10000"/>
              <a:gd name="connsiteX47" fmla="*/ 21 w 10032"/>
              <a:gd name="connsiteY47" fmla="*/ 3926 h 10000"/>
              <a:gd name="connsiteX48" fmla="*/ 1549 w 10032"/>
              <a:gd name="connsiteY48" fmla="*/ 3973 h 10000"/>
              <a:gd name="connsiteX49" fmla="*/ 2776 w 10032"/>
              <a:gd name="connsiteY49" fmla="*/ 4056 h 10000"/>
              <a:gd name="connsiteX50" fmla="*/ 2965 w 10032"/>
              <a:gd name="connsiteY50" fmla="*/ 0 h 10000"/>
              <a:gd name="connsiteX0" fmla="*/ 2985 w 10053"/>
              <a:gd name="connsiteY0" fmla="*/ 0 h 10000"/>
              <a:gd name="connsiteX1" fmla="*/ 5173 w 10053"/>
              <a:gd name="connsiteY1" fmla="*/ 79 h 10000"/>
              <a:gd name="connsiteX2" fmla="*/ 5141 w 10053"/>
              <a:gd name="connsiteY2" fmla="*/ 1907 h 10000"/>
              <a:gd name="connsiteX3" fmla="*/ 6257 w 10053"/>
              <a:gd name="connsiteY3" fmla="*/ 2408 h 10000"/>
              <a:gd name="connsiteX4" fmla="*/ 6573 w 10053"/>
              <a:gd name="connsiteY4" fmla="*/ 2250 h 10000"/>
              <a:gd name="connsiteX5" fmla="*/ 7314 w 10053"/>
              <a:gd name="connsiteY5" fmla="*/ 2644 h 10000"/>
              <a:gd name="connsiteX6" fmla="*/ 7750 w 10053"/>
              <a:gd name="connsiteY6" fmla="*/ 2605 h 10000"/>
              <a:gd name="connsiteX7" fmla="*/ 8612 w 10053"/>
              <a:gd name="connsiteY7" fmla="*/ 2224 h 10000"/>
              <a:gd name="connsiteX8" fmla="*/ 9098 w 10053"/>
              <a:gd name="connsiteY8" fmla="*/ 2592 h 10000"/>
              <a:gd name="connsiteX9" fmla="*/ 9522 w 10053"/>
              <a:gd name="connsiteY9" fmla="*/ 2698 h 10000"/>
              <a:gd name="connsiteX10" fmla="*/ 9533 w 10053"/>
              <a:gd name="connsiteY10" fmla="*/ 4161 h 10000"/>
              <a:gd name="connsiteX11" fmla="*/ 10053 w 10053"/>
              <a:gd name="connsiteY11" fmla="*/ 5161 h 10000"/>
              <a:gd name="connsiteX12" fmla="*/ 9911 w 10053"/>
              <a:gd name="connsiteY12" fmla="*/ 6355 h 10000"/>
              <a:gd name="connsiteX13" fmla="*/ 9364 w 10053"/>
              <a:gd name="connsiteY13" fmla="*/ 6868 h 10000"/>
              <a:gd name="connsiteX14" fmla="*/ 9255 w 10053"/>
              <a:gd name="connsiteY14" fmla="*/ 6394 h 10000"/>
              <a:gd name="connsiteX15" fmla="*/ 9098 w 10053"/>
              <a:gd name="connsiteY15" fmla="*/ 6606 h 10000"/>
              <a:gd name="connsiteX16" fmla="*/ 9219 w 10053"/>
              <a:gd name="connsiteY16" fmla="*/ 6908 h 10000"/>
              <a:gd name="connsiteX17" fmla="*/ 8248 w 10053"/>
              <a:gd name="connsiteY17" fmla="*/ 7658 h 10000"/>
              <a:gd name="connsiteX18" fmla="*/ 8006 w 10053"/>
              <a:gd name="connsiteY18" fmla="*/ 7710 h 10000"/>
              <a:gd name="connsiteX19" fmla="*/ 7508 w 10053"/>
              <a:gd name="connsiteY19" fmla="*/ 8079 h 10000"/>
              <a:gd name="connsiteX20" fmla="*/ 7508 w 10053"/>
              <a:gd name="connsiteY20" fmla="*/ 8290 h 10000"/>
              <a:gd name="connsiteX21" fmla="*/ 7350 w 10053"/>
              <a:gd name="connsiteY21" fmla="*/ 8342 h 10000"/>
              <a:gd name="connsiteX22" fmla="*/ 7471 w 10053"/>
              <a:gd name="connsiteY22" fmla="*/ 8592 h 10000"/>
              <a:gd name="connsiteX23" fmla="*/ 7193 w 10053"/>
              <a:gd name="connsiteY23" fmla="*/ 8974 h 10000"/>
              <a:gd name="connsiteX24" fmla="*/ 7350 w 10053"/>
              <a:gd name="connsiteY24" fmla="*/ 9513 h 10000"/>
              <a:gd name="connsiteX25" fmla="*/ 7508 w 10053"/>
              <a:gd name="connsiteY25" fmla="*/ 9671 h 10000"/>
              <a:gd name="connsiteX26" fmla="*/ 7471 w 10053"/>
              <a:gd name="connsiteY26" fmla="*/ 10000 h 10000"/>
              <a:gd name="connsiteX27" fmla="*/ 7082 w 10053"/>
              <a:gd name="connsiteY27" fmla="*/ 10000 h 10000"/>
              <a:gd name="connsiteX28" fmla="*/ 6731 w 10053"/>
              <a:gd name="connsiteY28" fmla="*/ 9842 h 10000"/>
              <a:gd name="connsiteX29" fmla="*/ 6501 w 10053"/>
              <a:gd name="connsiteY29" fmla="*/ 9882 h 10000"/>
              <a:gd name="connsiteX30" fmla="*/ 5724 w 10053"/>
              <a:gd name="connsiteY30" fmla="*/ 9578 h 10000"/>
              <a:gd name="connsiteX31" fmla="*/ 5371 w 10053"/>
              <a:gd name="connsiteY31" fmla="*/ 8460 h 10000"/>
              <a:gd name="connsiteX32" fmla="*/ 4838 w 10053"/>
              <a:gd name="connsiteY32" fmla="*/ 7921 h 10000"/>
              <a:gd name="connsiteX33" fmla="*/ 4364 w 10053"/>
              <a:gd name="connsiteY33" fmla="*/ 6908 h 10000"/>
              <a:gd name="connsiteX34" fmla="*/ 4146 w 10053"/>
              <a:gd name="connsiteY34" fmla="*/ 6803 h 10000"/>
              <a:gd name="connsiteX35" fmla="*/ 3879 w 10053"/>
              <a:gd name="connsiteY35" fmla="*/ 6553 h 10000"/>
              <a:gd name="connsiteX36" fmla="*/ 3636 w 10053"/>
              <a:gd name="connsiteY36" fmla="*/ 6553 h 10000"/>
              <a:gd name="connsiteX37" fmla="*/ 3260 w 10053"/>
              <a:gd name="connsiteY37" fmla="*/ 6473 h 10000"/>
              <a:gd name="connsiteX38" fmla="*/ 2981 w 10053"/>
              <a:gd name="connsiteY38" fmla="*/ 6553 h 10000"/>
              <a:gd name="connsiteX39" fmla="*/ 2787 w 10053"/>
              <a:gd name="connsiteY39" fmla="*/ 7052 h 10000"/>
              <a:gd name="connsiteX40" fmla="*/ 2483 w 10053"/>
              <a:gd name="connsiteY40" fmla="*/ 7144 h 10000"/>
              <a:gd name="connsiteX41" fmla="*/ 1852 w 10053"/>
              <a:gd name="connsiteY41" fmla="*/ 6750 h 10000"/>
              <a:gd name="connsiteX42" fmla="*/ 1476 w 10053"/>
              <a:gd name="connsiteY42" fmla="*/ 6276 h 10000"/>
              <a:gd name="connsiteX43" fmla="*/ 1404 w 10053"/>
              <a:gd name="connsiteY43" fmla="*/ 5697 h 10000"/>
              <a:gd name="connsiteX44" fmla="*/ 1136 w 10053"/>
              <a:gd name="connsiteY44" fmla="*/ 5303 h 10000"/>
              <a:gd name="connsiteX45" fmla="*/ 506 w 10053"/>
              <a:gd name="connsiteY45" fmla="*/ 4763 h 10000"/>
              <a:gd name="connsiteX46" fmla="*/ 0 w 10053"/>
              <a:gd name="connsiteY46" fmla="*/ 4128 h 10000"/>
              <a:gd name="connsiteX47" fmla="*/ 21 w 10053"/>
              <a:gd name="connsiteY47" fmla="*/ 3926 h 10000"/>
              <a:gd name="connsiteX48" fmla="*/ 1549 w 10053"/>
              <a:gd name="connsiteY48" fmla="*/ 3973 h 10000"/>
              <a:gd name="connsiteX49" fmla="*/ 2776 w 10053"/>
              <a:gd name="connsiteY49" fmla="*/ 4056 h 10000"/>
              <a:gd name="connsiteX50" fmla="*/ 2965 w 10053"/>
              <a:gd name="connsiteY50"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053" h="10000">
                <a:moveTo>
                  <a:pt x="2985" y="0"/>
                </a:moveTo>
                <a:lnTo>
                  <a:pt x="5173" y="79"/>
                </a:lnTo>
                <a:cubicBezTo>
                  <a:pt x="5162" y="688"/>
                  <a:pt x="5152" y="1298"/>
                  <a:pt x="5141" y="1907"/>
                </a:cubicBezTo>
                <a:lnTo>
                  <a:pt x="6257" y="2408"/>
                </a:lnTo>
                <a:lnTo>
                  <a:pt x="6573" y="2250"/>
                </a:lnTo>
                <a:lnTo>
                  <a:pt x="7314" y="2644"/>
                </a:lnTo>
                <a:lnTo>
                  <a:pt x="7750" y="2605"/>
                </a:lnTo>
                <a:lnTo>
                  <a:pt x="8612" y="2224"/>
                </a:lnTo>
                <a:lnTo>
                  <a:pt x="9098" y="2592"/>
                </a:lnTo>
                <a:lnTo>
                  <a:pt x="9522" y="2698"/>
                </a:lnTo>
                <a:cubicBezTo>
                  <a:pt x="9526" y="3186"/>
                  <a:pt x="9529" y="3673"/>
                  <a:pt x="9533" y="4161"/>
                </a:cubicBezTo>
                <a:lnTo>
                  <a:pt x="10053" y="5161"/>
                </a:lnTo>
                <a:cubicBezTo>
                  <a:pt x="10013" y="5582"/>
                  <a:pt x="9951" y="5934"/>
                  <a:pt x="9911" y="6355"/>
                </a:cubicBezTo>
                <a:lnTo>
                  <a:pt x="9364" y="6868"/>
                </a:lnTo>
                <a:cubicBezTo>
                  <a:pt x="9328" y="6710"/>
                  <a:pt x="9291" y="6553"/>
                  <a:pt x="9255" y="6394"/>
                </a:cubicBezTo>
                <a:cubicBezTo>
                  <a:pt x="9203" y="6465"/>
                  <a:pt x="9150" y="6535"/>
                  <a:pt x="9098" y="6606"/>
                </a:cubicBezTo>
                <a:cubicBezTo>
                  <a:pt x="9138" y="6707"/>
                  <a:pt x="9179" y="6807"/>
                  <a:pt x="9219" y="6908"/>
                </a:cubicBezTo>
                <a:lnTo>
                  <a:pt x="8248" y="7658"/>
                </a:lnTo>
                <a:lnTo>
                  <a:pt x="8006" y="7710"/>
                </a:lnTo>
                <a:lnTo>
                  <a:pt x="7508" y="8079"/>
                </a:lnTo>
                <a:lnTo>
                  <a:pt x="7508" y="8290"/>
                </a:lnTo>
                <a:lnTo>
                  <a:pt x="7350" y="8342"/>
                </a:lnTo>
                <a:lnTo>
                  <a:pt x="7471" y="8592"/>
                </a:lnTo>
                <a:lnTo>
                  <a:pt x="7193" y="8974"/>
                </a:lnTo>
                <a:cubicBezTo>
                  <a:pt x="7245" y="9154"/>
                  <a:pt x="7298" y="9333"/>
                  <a:pt x="7350" y="9513"/>
                </a:cubicBezTo>
                <a:cubicBezTo>
                  <a:pt x="7403" y="9565"/>
                  <a:pt x="7455" y="9619"/>
                  <a:pt x="7508" y="9671"/>
                </a:cubicBezTo>
                <a:cubicBezTo>
                  <a:pt x="7496" y="9781"/>
                  <a:pt x="7483" y="9890"/>
                  <a:pt x="7471" y="10000"/>
                </a:cubicBezTo>
                <a:lnTo>
                  <a:pt x="7082" y="10000"/>
                </a:lnTo>
                <a:lnTo>
                  <a:pt x="6731" y="9842"/>
                </a:lnTo>
                <a:lnTo>
                  <a:pt x="6501" y="9882"/>
                </a:lnTo>
                <a:lnTo>
                  <a:pt x="5724" y="9578"/>
                </a:lnTo>
                <a:lnTo>
                  <a:pt x="5371" y="8460"/>
                </a:lnTo>
                <a:lnTo>
                  <a:pt x="4838" y="7921"/>
                </a:lnTo>
                <a:lnTo>
                  <a:pt x="4364" y="6908"/>
                </a:lnTo>
                <a:lnTo>
                  <a:pt x="4146" y="6803"/>
                </a:lnTo>
                <a:lnTo>
                  <a:pt x="3879" y="6553"/>
                </a:lnTo>
                <a:lnTo>
                  <a:pt x="3636" y="6553"/>
                </a:lnTo>
                <a:lnTo>
                  <a:pt x="3260" y="6473"/>
                </a:lnTo>
                <a:lnTo>
                  <a:pt x="2981" y="6553"/>
                </a:lnTo>
                <a:cubicBezTo>
                  <a:pt x="2916" y="6719"/>
                  <a:pt x="2852" y="6886"/>
                  <a:pt x="2787" y="7052"/>
                </a:cubicBezTo>
                <a:lnTo>
                  <a:pt x="2483" y="7144"/>
                </a:lnTo>
                <a:lnTo>
                  <a:pt x="1852" y="6750"/>
                </a:lnTo>
                <a:lnTo>
                  <a:pt x="1476" y="6276"/>
                </a:lnTo>
                <a:cubicBezTo>
                  <a:pt x="1452" y="6083"/>
                  <a:pt x="1428" y="5891"/>
                  <a:pt x="1404" y="5697"/>
                </a:cubicBezTo>
                <a:lnTo>
                  <a:pt x="1136" y="5303"/>
                </a:lnTo>
                <a:lnTo>
                  <a:pt x="506" y="4763"/>
                </a:lnTo>
                <a:lnTo>
                  <a:pt x="0" y="4128"/>
                </a:lnTo>
                <a:cubicBezTo>
                  <a:pt x="7" y="4038"/>
                  <a:pt x="14" y="4016"/>
                  <a:pt x="21" y="3926"/>
                </a:cubicBezTo>
                <a:lnTo>
                  <a:pt x="1549" y="3973"/>
                </a:lnTo>
                <a:lnTo>
                  <a:pt x="2776" y="4056"/>
                </a:lnTo>
                <a:cubicBezTo>
                  <a:pt x="2824" y="2697"/>
                  <a:pt x="2916" y="1360"/>
                  <a:pt x="2965" y="0"/>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7" name="Freeform 44"/>
          <p:cNvSpPr>
            <a:spLocks/>
          </p:cNvSpPr>
          <p:nvPr/>
        </p:nvSpPr>
        <p:spPr bwMode="auto">
          <a:xfrm>
            <a:off x="6882049" y="2862702"/>
            <a:ext cx="418500" cy="688353"/>
          </a:xfrm>
          <a:custGeom>
            <a:avLst/>
            <a:gdLst>
              <a:gd name="connsiteX0" fmla="*/ 0 w 9948"/>
              <a:gd name="connsiteY0" fmla="*/ 696 h 9968"/>
              <a:gd name="connsiteX1" fmla="*/ 1192 w 9948"/>
              <a:gd name="connsiteY1" fmla="*/ 1076 h 9968"/>
              <a:gd name="connsiteX2" fmla="*/ 2280 w 9948"/>
              <a:gd name="connsiteY2" fmla="*/ 1013 h 9968"/>
              <a:gd name="connsiteX3" fmla="*/ 2694 w 9948"/>
              <a:gd name="connsiteY3" fmla="*/ 791 h 9968"/>
              <a:gd name="connsiteX4" fmla="*/ 3089 w 9948"/>
              <a:gd name="connsiteY4" fmla="*/ 107 h 9968"/>
              <a:gd name="connsiteX5" fmla="*/ 7772 w 9948"/>
              <a:gd name="connsiteY5" fmla="*/ 0 h 9968"/>
              <a:gd name="connsiteX6" fmla="*/ 9948 w 9948"/>
              <a:gd name="connsiteY6" fmla="*/ 7057 h 9968"/>
              <a:gd name="connsiteX7" fmla="*/ 9793 w 9948"/>
              <a:gd name="connsiteY7" fmla="*/ 6962 h 9968"/>
              <a:gd name="connsiteX8" fmla="*/ 8135 w 9948"/>
              <a:gd name="connsiteY8" fmla="*/ 7373 h 9968"/>
              <a:gd name="connsiteX9" fmla="*/ 6995 w 9948"/>
              <a:gd name="connsiteY9" fmla="*/ 9272 h 9968"/>
              <a:gd name="connsiteX10" fmla="*/ 5285 w 9948"/>
              <a:gd name="connsiteY10" fmla="*/ 8987 h 9968"/>
              <a:gd name="connsiteX11" fmla="*/ 3264 w 9948"/>
              <a:gd name="connsiteY11" fmla="*/ 9715 h 9968"/>
              <a:gd name="connsiteX12" fmla="*/ 674 w 9948"/>
              <a:gd name="connsiteY12" fmla="*/ 9968 h 9968"/>
              <a:gd name="connsiteX13" fmla="*/ 1865 w 9948"/>
              <a:gd name="connsiteY13" fmla="*/ 8133 h 9968"/>
              <a:gd name="connsiteX14" fmla="*/ 1347 w 9948"/>
              <a:gd name="connsiteY14" fmla="*/ 7089 h 9968"/>
              <a:gd name="connsiteX15" fmla="*/ 0 w 9948"/>
              <a:gd name="connsiteY15" fmla="*/ 696 h 9968"/>
              <a:gd name="connsiteX0" fmla="*/ 0 w 10000"/>
              <a:gd name="connsiteY0" fmla="*/ 698 h 10000"/>
              <a:gd name="connsiteX1" fmla="*/ 1198 w 10000"/>
              <a:gd name="connsiteY1" fmla="*/ 1079 h 10000"/>
              <a:gd name="connsiteX2" fmla="*/ 2292 w 10000"/>
              <a:gd name="connsiteY2" fmla="*/ 1016 h 10000"/>
              <a:gd name="connsiteX3" fmla="*/ 2708 w 10000"/>
              <a:gd name="connsiteY3" fmla="*/ 794 h 10000"/>
              <a:gd name="connsiteX4" fmla="*/ 3105 w 10000"/>
              <a:gd name="connsiteY4" fmla="*/ 107 h 10000"/>
              <a:gd name="connsiteX5" fmla="*/ 7813 w 10000"/>
              <a:gd name="connsiteY5" fmla="*/ 0 h 10000"/>
              <a:gd name="connsiteX6" fmla="*/ 10000 w 10000"/>
              <a:gd name="connsiteY6" fmla="*/ 7080 h 10000"/>
              <a:gd name="connsiteX7" fmla="*/ 8178 w 10000"/>
              <a:gd name="connsiteY7" fmla="*/ 7397 h 10000"/>
              <a:gd name="connsiteX8" fmla="*/ 7032 w 10000"/>
              <a:gd name="connsiteY8" fmla="*/ 9302 h 10000"/>
              <a:gd name="connsiteX9" fmla="*/ 5313 w 10000"/>
              <a:gd name="connsiteY9" fmla="*/ 9016 h 10000"/>
              <a:gd name="connsiteX10" fmla="*/ 3281 w 10000"/>
              <a:gd name="connsiteY10" fmla="*/ 9746 h 10000"/>
              <a:gd name="connsiteX11" fmla="*/ 678 w 10000"/>
              <a:gd name="connsiteY11" fmla="*/ 10000 h 10000"/>
              <a:gd name="connsiteX12" fmla="*/ 1875 w 10000"/>
              <a:gd name="connsiteY12" fmla="*/ 8159 h 10000"/>
              <a:gd name="connsiteX13" fmla="*/ 1354 w 10000"/>
              <a:gd name="connsiteY13" fmla="*/ 7112 h 10000"/>
              <a:gd name="connsiteX14" fmla="*/ 0 w 10000"/>
              <a:gd name="connsiteY14" fmla="*/ 698 h 10000"/>
              <a:gd name="connsiteX0" fmla="*/ 0 w 10000"/>
              <a:gd name="connsiteY0" fmla="*/ 698 h 10000"/>
              <a:gd name="connsiteX1" fmla="*/ 1198 w 10000"/>
              <a:gd name="connsiteY1" fmla="*/ 1079 h 10000"/>
              <a:gd name="connsiteX2" fmla="*/ 2292 w 10000"/>
              <a:gd name="connsiteY2" fmla="*/ 1016 h 10000"/>
              <a:gd name="connsiteX3" fmla="*/ 2708 w 10000"/>
              <a:gd name="connsiteY3" fmla="*/ 794 h 10000"/>
              <a:gd name="connsiteX4" fmla="*/ 3105 w 10000"/>
              <a:gd name="connsiteY4" fmla="*/ 107 h 10000"/>
              <a:gd name="connsiteX5" fmla="*/ 7813 w 10000"/>
              <a:gd name="connsiteY5" fmla="*/ 0 h 10000"/>
              <a:gd name="connsiteX6" fmla="*/ 10000 w 10000"/>
              <a:gd name="connsiteY6" fmla="*/ 7080 h 10000"/>
              <a:gd name="connsiteX7" fmla="*/ 8178 w 10000"/>
              <a:gd name="connsiteY7" fmla="*/ 7452 h 10000"/>
              <a:gd name="connsiteX8" fmla="*/ 7032 w 10000"/>
              <a:gd name="connsiteY8" fmla="*/ 9302 h 10000"/>
              <a:gd name="connsiteX9" fmla="*/ 5313 w 10000"/>
              <a:gd name="connsiteY9" fmla="*/ 9016 h 10000"/>
              <a:gd name="connsiteX10" fmla="*/ 3281 w 10000"/>
              <a:gd name="connsiteY10" fmla="*/ 9746 h 10000"/>
              <a:gd name="connsiteX11" fmla="*/ 678 w 10000"/>
              <a:gd name="connsiteY11" fmla="*/ 10000 h 10000"/>
              <a:gd name="connsiteX12" fmla="*/ 1875 w 10000"/>
              <a:gd name="connsiteY12" fmla="*/ 8159 h 10000"/>
              <a:gd name="connsiteX13" fmla="*/ 1354 w 10000"/>
              <a:gd name="connsiteY13" fmla="*/ 7112 h 10000"/>
              <a:gd name="connsiteX14" fmla="*/ 0 w 10000"/>
              <a:gd name="connsiteY14" fmla="*/ 698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0" y="698"/>
                </a:moveTo>
                <a:lnTo>
                  <a:pt x="1198" y="1079"/>
                </a:lnTo>
                <a:lnTo>
                  <a:pt x="2292" y="1016"/>
                </a:lnTo>
                <a:lnTo>
                  <a:pt x="2708" y="794"/>
                </a:lnTo>
                <a:lnTo>
                  <a:pt x="3105" y="107"/>
                </a:lnTo>
                <a:lnTo>
                  <a:pt x="7813" y="0"/>
                </a:lnTo>
                <a:lnTo>
                  <a:pt x="10000" y="7080"/>
                </a:lnTo>
                <a:lnTo>
                  <a:pt x="8178" y="7452"/>
                </a:lnTo>
                <a:lnTo>
                  <a:pt x="7032" y="9302"/>
                </a:lnTo>
                <a:lnTo>
                  <a:pt x="5313" y="9016"/>
                </a:lnTo>
                <a:lnTo>
                  <a:pt x="3281" y="9746"/>
                </a:lnTo>
                <a:lnTo>
                  <a:pt x="678" y="10000"/>
                </a:lnTo>
                <a:lnTo>
                  <a:pt x="1875" y="8159"/>
                </a:lnTo>
                <a:lnTo>
                  <a:pt x="1354" y="7112"/>
                </a:lnTo>
                <a:lnTo>
                  <a:pt x="0" y="698"/>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8" name="Freeform 46"/>
          <p:cNvSpPr>
            <a:spLocks/>
          </p:cNvSpPr>
          <p:nvPr/>
        </p:nvSpPr>
        <p:spPr bwMode="auto">
          <a:xfrm>
            <a:off x="6976031" y="3965217"/>
            <a:ext cx="513103" cy="786779"/>
          </a:xfrm>
          <a:custGeom>
            <a:avLst/>
            <a:gdLst>
              <a:gd name="connsiteX0" fmla="*/ 0 w 10069"/>
              <a:gd name="connsiteY0" fmla="*/ 500 h 9972"/>
              <a:gd name="connsiteX1" fmla="*/ 6481 w 10069"/>
              <a:gd name="connsiteY1" fmla="*/ 0 h 9972"/>
              <a:gd name="connsiteX2" fmla="*/ 8541 w 10069"/>
              <a:gd name="connsiteY2" fmla="*/ 4611 h 9972"/>
              <a:gd name="connsiteX3" fmla="*/ 10069 w 10069"/>
              <a:gd name="connsiteY3" fmla="*/ 5289 h 9972"/>
              <a:gd name="connsiteX4" fmla="*/ 8798 w 10069"/>
              <a:gd name="connsiteY4" fmla="*/ 6722 h 9972"/>
              <a:gd name="connsiteX5" fmla="*/ 9914 w 10069"/>
              <a:gd name="connsiteY5" fmla="*/ 8000 h 9972"/>
              <a:gd name="connsiteX6" fmla="*/ 3305 w 10069"/>
              <a:gd name="connsiteY6" fmla="*/ 8472 h 9972"/>
              <a:gd name="connsiteX7" fmla="*/ 3562 w 10069"/>
              <a:gd name="connsiteY7" fmla="*/ 9583 h 9972"/>
              <a:gd name="connsiteX8" fmla="*/ 2618 w 10069"/>
              <a:gd name="connsiteY8" fmla="*/ 9972 h 9972"/>
              <a:gd name="connsiteX9" fmla="*/ 1845 w 10069"/>
              <a:gd name="connsiteY9" fmla="*/ 8556 h 9972"/>
              <a:gd name="connsiteX10" fmla="*/ 1373 w 10069"/>
              <a:gd name="connsiteY10" fmla="*/ 9722 h 9972"/>
              <a:gd name="connsiteX11" fmla="*/ 558 w 10069"/>
              <a:gd name="connsiteY11" fmla="*/ 9583 h 9972"/>
              <a:gd name="connsiteX12" fmla="*/ 300 w 10069"/>
              <a:gd name="connsiteY12" fmla="*/ 8444 h 9972"/>
              <a:gd name="connsiteX13" fmla="*/ 43 w 10069"/>
              <a:gd name="connsiteY13" fmla="*/ 7472 h 9972"/>
              <a:gd name="connsiteX14" fmla="*/ 0 w 10069"/>
              <a:gd name="connsiteY14" fmla="*/ 500 h 9972"/>
              <a:gd name="connsiteX0" fmla="*/ 0 w 10000"/>
              <a:gd name="connsiteY0" fmla="*/ 501 h 10000"/>
              <a:gd name="connsiteX1" fmla="*/ 6437 w 10000"/>
              <a:gd name="connsiteY1" fmla="*/ 0 h 10000"/>
              <a:gd name="connsiteX2" fmla="*/ 8482 w 10000"/>
              <a:gd name="connsiteY2" fmla="*/ 4624 h 10000"/>
              <a:gd name="connsiteX3" fmla="*/ 10000 w 10000"/>
              <a:gd name="connsiteY3" fmla="*/ 5304 h 10000"/>
              <a:gd name="connsiteX4" fmla="*/ 8738 w 10000"/>
              <a:gd name="connsiteY4" fmla="*/ 6741 h 10000"/>
              <a:gd name="connsiteX5" fmla="*/ 9846 w 10000"/>
              <a:gd name="connsiteY5" fmla="*/ 8022 h 10000"/>
              <a:gd name="connsiteX6" fmla="*/ 3468 w 10000"/>
              <a:gd name="connsiteY6" fmla="*/ 8399 h 10000"/>
              <a:gd name="connsiteX7" fmla="*/ 3538 w 10000"/>
              <a:gd name="connsiteY7" fmla="*/ 9610 h 10000"/>
              <a:gd name="connsiteX8" fmla="*/ 2600 w 10000"/>
              <a:gd name="connsiteY8" fmla="*/ 10000 h 10000"/>
              <a:gd name="connsiteX9" fmla="*/ 1832 w 10000"/>
              <a:gd name="connsiteY9" fmla="*/ 8580 h 10000"/>
              <a:gd name="connsiteX10" fmla="*/ 1364 w 10000"/>
              <a:gd name="connsiteY10" fmla="*/ 9749 h 10000"/>
              <a:gd name="connsiteX11" fmla="*/ 554 w 10000"/>
              <a:gd name="connsiteY11" fmla="*/ 9610 h 10000"/>
              <a:gd name="connsiteX12" fmla="*/ 298 w 10000"/>
              <a:gd name="connsiteY12" fmla="*/ 8468 h 10000"/>
              <a:gd name="connsiteX13" fmla="*/ 43 w 10000"/>
              <a:gd name="connsiteY13" fmla="*/ 7493 h 10000"/>
              <a:gd name="connsiteX14" fmla="*/ 0 w 10000"/>
              <a:gd name="connsiteY14" fmla="*/ 50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0" y="501"/>
                </a:moveTo>
                <a:lnTo>
                  <a:pt x="6437" y="0"/>
                </a:lnTo>
                <a:lnTo>
                  <a:pt x="8482" y="4624"/>
                </a:lnTo>
                <a:lnTo>
                  <a:pt x="10000" y="5304"/>
                </a:lnTo>
                <a:lnTo>
                  <a:pt x="8738" y="6741"/>
                </a:lnTo>
                <a:lnTo>
                  <a:pt x="9846" y="8022"/>
                </a:lnTo>
                <a:lnTo>
                  <a:pt x="3468" y="8399"/>
                </a:lnTo>
                <a:cubicBezTo>
                  <a:pt x="3554" y="8770"/>
                  <a:pt x="3452" y="9239"/>
                  <a:pt x="3538" y="9610"/>
                </a:cubicBezTo>
                <a:lnTo>
                  <a:pt x="2600" y="10000"/>
                </a:lnTo>
                <a:lnTo>
                  <a:pt x="1832" y="8580"/>
                </a:lnTo>
                <a:lnTo>
                  <a:pt x="1364" y="9749"/>
                </a:lnTo>
                <a:lnTo>
                  <a:pt x="554" y="9610"/>
                </a:lnTo>
                <a:cubicBezTo>
                  <a:pt x="469" y="9229"/>
                  <a:pt x="383" y="8849"/>
                  <a:pt x="298" y="8468"/>
                </a:cubicBezTo>
                <a:lnTo>
                  <a:pt x="43" y="7493"/>
                </a:lnTo>
                <a:cubicBezTo>
                  <a:pt x="29" y="5162"/>
                  <a:pt x="14" y="2832"/>
                  <a:pt x="0" y="501"/>
                </a:cubicBez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9" name="Freeform 47" descr="Wide downward diagonal"/>
          <p:cNvSpPr>
            <a:spLocks/>
          </p:cNvSpPr>
          <p:nvPr/>
        </p:nvSpPr>
        <p:spPr bwMode="auto">
          <a:xfrm>
            <a:off x="7150659" y="4547750"/>
            <a:ext cx="1193235" cy="815439"/>
          </a:xfrm>
          <a:custGeom>
            <a:avLst/>
            <a:gdLst>
              <a:gd name="connsiteX0" fmla="*/ 0 w 9982"/>
              <a:gd name="connsiteY0" fmla="*/ 943 h 9973"/>
              <a:gd name="connsiteX1" fmla="*/ 2737 w 9982"/>
              <a:gd name="connsiteY1" fmla="*/ 539 h 9973"/>
              <a:gd name="connsiteX2" fmla="*/ 3029 w 9982"/>
              <a:gd name="connsiteY2" fmla="*/ 1186 h 9973"/>
              <a:gd name="connsiteX3" fmla="*/ 3086 w 9982"/>
              <a:gd name="connsiteY3" fmla="*/ 1064 h 9973"/>
              <a:gd name="connsiteX4" fmla="*/ 5967 w 9982"/>
              <a:gd name="connsiteY4" fmla="*/ 539 h 9973"/>
              <a:gd name="connsiteX5" fmla="*/ 6478 w 9982"/>
              <a:gd name="connsiteY5" fmla="*/ 1078 h 9973"/>
              <a:gd name="connsiteX6" fmla="*/ 6478 w 9982"/>
              <a:gd name="connsiteY6" fmla="*/ 81 h 9973"/>
              <a:gd name="connsiteX7" fmla="*/ 6442 w 9982"/>
              <a:gd name="connsiteY7" fmla="*/ 0 h 9973"/>
              <a:gd name="connsiteX8" fmla="*/ 7026 w 9982"/>
              <a:gd name="connsiteY8" fmla="*/ 54 h 9973"/>
              <a:gd name="connsiteX9" fmla="*/ 7646 w 9982"/>
              <a:gd name="connsiteY9" fmla="*/ 1563 h 9973"/>
              <a:gd name="connsiteX10" fmla="*/ 8650 w 9982"/>
              <a:gd name="connsiteY10" fmla="*/ 3666 h 9973"/>
              <a:gd name="connsiteX11" fmla="*/ 9124 w 9982"/>
              <a:gd name="connsiteY11" fmla="*/ 5472 h 9973"/>
              <a:gd name="connsiteX12" fmla="*/ 9872 w 9982"/>
              <a:gd name="connsiteY12" fmla="*/ 6739 h 9973"/>
              <a:gd name="connsiteX13" fmla="*/ 9982 w 9982"/>
              <a:gd name="connsiteY13" fmla="*/ 8571 h 9973"/>
              <a:gd name="connsiteX14" fmla="*/ 9745 w 9982"/>
              <a:gd name="connsiteY14" fmla="*/ 9677 h 9973"/>
              <a:gd name="connsiteX15" fmla="*/ 8704 w 9982"/>
              <a:gd name="connsiteY15" fmla="*/ 9973 h 9973"/>
              <a:gd name="connsiteX16" fmla="*/ 8522 w 9982"/>
              <a:gd name="connsiteY16" fmla="*/ 9515 h 9973"/>
              <a:gd name="connsiteX17" fmla="*/ 7792 w 9982"/>
              <a:gd name="connsiteY17" fmla="*/ 8841 h 9973"/>
              <a:gd name="connsiteX18" fmla="*/ 7555 w 9982"/>
              <a:gd name="connsiteY18" fmla="*/ 8140 h 9973"/>
              <a:gd name="connsiteX19" fmla="*/ 7354 w 9982"/>
              <a:gd name="connsiteY19" fmla="*/ 7898 h 9973"/>
              <a:gd name="connsiteX20" fmla="*/ 7245 w 9982"/>
              <a:gd name="connsiteY20" fmla="*/ 7251 h 9973"/>
              <a:gd name="connsiteX21" fmla="*/ 7062 w 9982"/>
              <a:gd name="connsiteY21" fmla="*/ 7439 h 9973"/>
              <a:gd name="connsiteX22" fmla="*/ 6478 w 9982"/>
              <a:gd name="connsiteY22" fmla="*/ 6604 h 9973"/>
              <a:gd name="connsiteX23" fmla="*/ 6624 w 9982"/>
              <a:gd name="connsiteY23" fmla="*/ 5822 h 9973"/>
              <a:gd name="connsiteX24" fmla="*/ 6478 w 9982"/>
              <a:gd name="connsiteY24" fmla="*/ 5391 h 9973"/>
              <a:gd name="connsiteX25" fmla="*/ 6314 w 9982"/>
              <a:gd name="connsiteY25" fmla="*/ 5526 h 9973"/>
              <a:gd name="connsiteX26" fmla="*/ 6332 w 9982"/>
              <a:gd name="connsiteY26" fmla="*/ 5984 h 9973"/>
              <a:gd name="connsiteX27" fmla="*/ 6131 w 9982"/>
              <a:gd name="connsiteY27" fmla="*/ 5391 h 9973"/>
              <a:gd name="connsiteX28" fmla="*/ 6150 w 9982"/>
              <a:gd name="connsiteY28" fmla="*/ 3989 h 9973"/>
              <a:gd name="connsiteX29" fmla="*/ 5785 w 9982"/>
              <a:gd name="connsiteY29" fmla="*/ 3154 h 9973"/>
              <a:gd name="connsiteX30" fmla="*/ 4854 w 9982"/>
              <a:gd name="connsiteY30" fmla="*/ 2453 h 9973"/>
              <a:gd name="connsiteX31" fmla="*/ 4380 w 9982"/>
              <a:gd name="connsiteY31" fmla="*/ 1671 h 9973"/>
              <a:gd name="connsiteX32" fmla="*/ 3850 w 9982"/>
              <a:gd name="connsiteY32" fmla="*/ 1590 h 9973"/>
              <a:gd name="connsiteX33" fmla="*/ 3631 w 9982"/>
              <a:gd name="connsiteY33" fmla="*/ 2075 h 9973"/>
              <a:gd name="connsiteX34" fmla="*/ 2865 w 9982"/>
              <a:gd name="connsiteY34" fmla="*/ 2426 h 9973"/>
              <a:gd name="connsiteX35" fmla="*/ 2409 w 9982"/>
              <a:gd name="connsiteY35" fmla="*/ 2075 h 9973"/>
              <a:gd name="connsiteX36" fmla="*/ 2172 w 9982"/>
              <a:gd name="connsiteY36" fmla="*/ 1563 h 9973"/>
              <a:gd name="connsiteX37" fmla="*/ 712 w 9982"/>
              <a:gd name="connsiteY37" fmla="*/ 2022 h 9973"/>
              <a:gd name="connsiteX38" fmla="*/ 401 w 9982"/>
              <a:gd name="connsiteY38" fmla="*/ 1644 h 9973"/>
              <a:gd name="connsiteX39" fmla="*/ 73 w 9982"/>
              <a:gd name="connsiteY39" fmla="*/ 2049 h 9973"/>
              <a:gd name="connsiteX40" fmla="*/ 0 w 9982"/>
              <a:gd name="connsiteY40" fmla="*/ 943 h 9973"/>
              <a:gd name="connsiteX0" fmla="*/ 0 w 10000"/>
              <a:gd name="connsiteY0" fmla="*/ 946 h 10000"/>
              <a:gd name="connsiteX1" fmla="*/ 2742 w 10000"/>
              <a:gd name="connsiteY1" fmla="*/ 540 h 10000"/>
              <a:gd name="connsiteX2" fmla="*/ 3034 w 10000"/>
              <a:gd name="connsiteY2" fmla="*/ 1189 h 10000"/>
              <a:gd name="connsiteX3" fmla="*/ 3092 w 10000"/>
              <a:gd name="connsiteY3" fmla="*/ 1067 h 10000"/>
              <a:gd name="connsiteX4" fmla="*/ 5978 w 10000"/>
              <a:gd name="connsiteY4" fmla="*/ 540 h 10000"/>
              <a:gd name="connsiteX5" fmla="*/ 6458 w 10000"/>
              <a:gd name="connsiteY5" fmla="*/ 917 h 10000"/>
              <a:gd name="connsiteX6" fmla="*/ 6490 w 10000"/>
              <a:gd name="connsiteY6" fmla="*/ 81 h 10000"/>
              <a:gd name="connsiteX7" fmla="*/ 6454 w 10000"/>
              <a:gd name="connsiteY7" fmla="*/ 0 h 10000"/>
              <a:gd name="connsiteX8" fmla="*/ 7039 w 10000"/>
              <a:gd name="connsiteY8" fmla="*/ 54 h 10000"/>
              <a:gd name="connsiteX9" fmla="*/ 7660 w 10000"/>
              <a:gd name="connsiteY9" fmla="*/ 1567 h 10000"/>
              <a:gd name="connsiteX10" fmla="*/ 8666 w 10000"/>
              <a:gd name="connsiteY10" fmla="*/ 3676 h 10000"/>
              <a:gd name="connsiteX11" fmla="*/ 9140 w 10000"/>
              <a:gd name="connsiteY11" fmla="*/ 5487 h 10000"/>
              <a:gd name="connsiteX12" fmla="*/ 9890 w 10000"/>
              <a:gd name="connsiteY12" fmla="*/ 6757 h 10000"/>
              <a:gd name="connsiteX13" fmla="*/ 10000 w 10000"/>
              <a:gd name="connsiteY13" fmla="*/ 8594 h 10000"/>
              <a:gd name="connsiteX14" fmla="*/ 9763 w 10000"/>
              <a:gd name="connsiteY14" fmla="*/ 9703 h 10000"/>
              <a:gd name="connsiteX15" fmla="*/ 8720 w 10000"/>
              <a:gd name="connsiteY15" fmla="*/ 10000 h 10000"/>
              <a:gd name="connsiteX16" fmla="*/ 8537 w 10000"/>
              <a:gd name="connsiteY16" fmla="*/ 9541 h 10000"/>
              <a:gd name="connsiteX17" fmla="*/ 7806 w 10000"/>
              <a:gd name="connsiteY17" fmla="*/ 8865 h 10000"/>
              <a:gd name="connsiteX18" fmla="*/ 7569 w 10000"/>
              <a:gd name="connsiteY18" fmla="*/ 8162 h 10000"/>
              <a:gd name="connsiteX19" fmla="*/ 7367 w 10000"/>
              <a:gd name="connsiteY19" fmla="*/ 7919 h 10000"/>
              <a:gd name="connsiteX20" fmla="*/ 7258 w 10000"/>
              <a:gd name="connsiteY20" fmla="*/ 7271 h 10000"/>
              <a:gd name="connsiteX21" fmla="*/ 7075 w 10000"/>
              <a:gd name="connsiteY21" fmla="*/ 7459 h 10000"/>
              <a:gd name="connsiteX22" fmla="*/ 6490 w 10000"/>
              <a:gd name="connsiteY22" fmla="*/ 6622 h 10000"/>
              <a:gd name="connsiteX23" fmla="*/ 6636 w 10000"/>
              <a:gd name="connsiteY23" fmla="*/ 5838 h 10000"/>
              <a:gd name="connsiteX24" fmla="*/ 6490 w 10000"/>
              <a:gd name="connsiteY24" fmla="*/ 5406 h 10000"/>
              <a:gd name="connsiteX25" fmla="*/ 6325 w 10000"/>
              <a:gd name="connsiteY25" fmla="*/ 5541 h 10000"/>
              <a:gd name="connsiteX26" fmla="*/ 6343 w 10000"/>
              <a:gd name="connsiteY26" fmla="*/ 6000 h 10000"/>
              <a:gd name="connsiteX27" fmla="*/ 6142 w 10000"/>
              <a:gd name="connsiteY27" fmla="*/ 5406 h 10000"/>
              <a:gd name="connsiteX28" fmla="*/ 6161 w 10000"/>
              <a:gd name="connsiteY28" fmla="*/ 4000 h 10000"/>
              <a:gd name="connsiteX29" fmla="*/ 5795 w 10000"/>
              <a:gd name="connsiteY29" fmla="*/ 3163 h 10000"/>
              <a:gd name="connsiteX30" fmla="*/ 4863 w 10000"/>
              <a:gd name="connsiteY30" fmla="*/ 2460 h 10000"/>
              <a:gd name="connsiteX31" fmla="*/ 4388 w 10000"/>
              <a:gd name="connsiteY31" fmla="*/ 1676 h 10000"/>
              <a:gd name="connsiteX32" fmla="*/ 3857 w 10000"/>
              <a:gd name="connsiteY32" fmla="*/ 1594 h 10000"/>
              <a:gd name="connsiteX33" fmla="*/ 3638 w 10000"/>
              <a:gd name="connsiteY33" fmla="*/ 2081 h 10000"/>
              <a:gd name="connsiteX34" fmla="*/ 2870 w 10000"/>
              <a:gd name="connsiteY34" fmla="*/ 2433 h 10000"/>
              <a:gd name="connsiteX35" fmla="*/ 2413 w 10000"/>
              <a:gd name="connsiteY35" fmla="*/ 2081 h 10000"/>
              <a:gd name="connsiteX36" fmla="*/ 2176 w 10000"/>
              <a:gd name="connsiteY36" fmla="*/ 1567 h 10000"/>
              <a:gd name="connsiteX37" fmla="*/ 713 w 10000"/>
              <a:gd name="connsiteY37" fmla="*/ 2027 h 10000"/>
              <a:gd name="connsiteX38" fmla="*/ 402 w 10000"/>
              <a:gd name="connsiteY38" fmla="*/ 1648 h 10000"/>
              <a:gd name="connsiteX39" fmla="*/ 73 w 10000"/>
              <a:gd name="connsiteY39" fmla="*/ 2055 h 10000"/>
              <a:gd name="connsiteX40" fmla="*/ 0 w 10000"/>
              <a:gd name="connsiteY40" fmla="*/ 946 h 10000"/>
              <a:gd name="connsiteX0" fmla="*/ 0 w 10000"/>
              <a:gd name="connsiteY0" fmla="*/ 946 h 10000"/>
              <a:gd name="connsiteX1" fmla="*/ 2742 w 10000"/>
              <a:gd name="connsiteY1" fmla="*/ 540 h 10000"/>
              <a:gd name="connsiteX2" fmla="*/ 3034 w 10000"/>
              <a:gd name="connsiteY2" fmla="*/ 1189 h 10000"/>
              <a:gd name="connsiteX3" fmla="*/ 3092 w 10000"/>
              <a:gd name="connsiteY3" fmla="*/ 1067 h 10000"/>
              <a:gd name="connsiteX4" fmla="*/ 6042 w 10000"/>
              <a:gd name="connsiteY4" fmla="*/ 493 h 10000"/>
              <a:gd name="connsiteX5" fmla="*/ 6458 w 10000"/>
              <a:gd name="connsiteY5" fmla="*/ 917 h 10000"/>
              <a:gd name="connsiteX6" fmla="*/ 6490 w 10000"/>
              <a:gd name="connsiteY6" fmla="*/ 81 h 10000"/>
              <a:gd name="connsiteX7" fmla="*/ 6454 w 10000"/>
              <a:gd name="connsiteY7" fmla="*/ 0 h 10000"/>
              <a:gd name="connsiteX8" fmla="*/ 7039 w 10000"/>
              <a:gd name="connsiteY8" fmla="*/ 54 h 10000"/>
              <a:gd name="connsiteX9" fmla="*/ 7660 w 10000"/>
              <a:gd name="connsiteY9" fmla="*/ 1567 h 10000"/>
              <a:gd name="connsiteX10" fmla="*/ 8666 w 10000"/>
              <a:gd name="connsiteY10" fmla="*/ 3676 h 10000"/>
              <a:gd name="connsiteX11" fmla="*/ 9140 w 10000"/>
              <a:gd name="connsiteY11" fmla="*/ 5487 h 10000"/>
              <a:gd name="connsiteX12" fmla="*/ 9890 w 10000"/>
              <a:gd name="connsiteY12" fmla="*/ 6757 h 10000"/>
              <a:gd name="connsiteX13" fmla="*/ 10000 w 10000"/>
              <a:gd name="connsiteY13" fmla="*/ 8594 h 10000"/>
              <a:gd name="connsiteX14" fmla="*/ 9763 w 10000"/>
              <a:gd name="connsiteY14" fmla="*/ 9703 h 10000"/>
              <a:gd name="connsiteX15" fmla="*/ 8720 w 10000"/>
              <a:gd name="connsiteY15" fmla="*/ 10000 h 10000"/>
              <a:gd name="connsiteX16" fmla="*/ 8537 w 10000"/>
              <a:gd name="connsiteY16" fmla="*/ 9541 h 10000"/>
              <a:gd name="connsiteX17" fmla="*/ 7806 w 10000"/>
              <a:gd name="connsiteY17" fmla="*/ 8865 h 10000"/>
              <a:gd name="connsiteX18" fmla="*/ 7569 w 10000"/>
              <a:gd name="connsiteY18" fmla="*/ 8162 h 10000"/>
              <a:gd name="connsiteX19" fmla="*/ 7367 w 10000"/>
              <a:gd name="connsiteY19" fmla="*/ 7919 h 10000"/>
              <a:gd name="connsiteX20" fmla="*/ 7258 w 10000"/>
              <a:gd name="connsiteY20" fmla="*/ 7271 h 10000"/>
              <a:gd name="connsiteX21" fmla="*/ 7075 w 10000"/>
              <a:gd name="connsiteY21" fmla="*/ 7459 h 10000"/>
              <a:gd name="connsiteX22" fmla="*/ 6490 w 10000"/>
              <a:gd name="connsiteY22" fmla="*/ 6622 h 10000"/>
              <a:gd name="connsiteX23" fmla="*/ 6636 w 10000"/>
              <a:gd name="connsiteY23" fmla="*/ 5838 h 10000"/>
              <a:gd name="connsiteX24" fmla="*/ 6490 w 10000"/>
              <a:gd name="connsiteY24" fmla="*/ 5406 h 10000"/>
              <a:gd name="connsiteX25" fmla="*/ 6325 w 10000"/>
              <a:gd name="connsiteY25" fmla="*/ 5541 h 10000"/>
              <a:gd name="connsiteX26" fmla="*/ 6343 w 10000"/>
              <a:gd name="connsiteY26" fmla="*/ 6000 h 10000"/>
              <a:gd name="connsiteX27" fmla="*/ 6142 w 10000"/>
              <a:gd name="connsiteY27" fmla="*/ 5406 h 10000"/>
              <a:gd name="connsiteX28" fmla="*/ 6161 w 10000"/>
              <a:gd name="connsiteY28" fmla="*/ 4000 h 10000"/>
              <a:gd name="connsiteX29" fmla="*/ 5795 w 10000"/>
              <a:gd name="connsiteY29" fmla="*/ 3163 h 10000"/>
              <a:gd name="connsiteX30" fmla="*/ 4863 w 10000"/>
              <a:gd name="connsiteY30" fmla="*/ 2460 h 10000"/>
              <a:gd name="connsiteX31" fmla="*/ 4388 w 10000"/>
              <a:gd name="connsiteY31" fmla="*/ 1676 h 10000"/>
              <a:gd name="connsiteX32" fmla="*/ 3857 w 10000"/>
              <a:gd name="connsiteY32" fmla="*/ 1594 h 10000"/>
              <a:gd name="connsiteX33" fmla="*/ 3638 w 10000"/>
              <a:gd name="connsiteY33" fmla="*/ 2081 h 10000"/>
              <a:gd name="connsiteX34" fmla="*/ 2870 w 10000"/>
              <a:gd name="connsiteY34" fmla="*/ 2433 h 10000"/>
              <a:gd name="connsiteX35" fmla="*/ 2413 w 10000"/>
              <a:gd name="connsiteY35" fmla="*/ 2081 h 10000"/>
              <a:gd name="connsiteX36" fmla="*/ 2176 w 10000"/>
              <a:gd name="connsiteY36" fmla="*/ 1567 h 10000"/>
              <a:gd name="connsiteX37" fmla="*/ 713 w 10000"/>
              <a:gd name="connsiteY37" fmla="*/ 2027 h 10000"/>
              <a:gd name="connsiteX38" fmla="*/ 402 w 10000"/>
              <a:gd name="connsiteY38" fmla="*/ 1648 h 10000"/>
              <a:gd name="connsiteX39" fmla="*/ 73 w 10000"/>
              <a:gd name="connsiteY39" fmla="*/ 2055 h 10000"/>
              <a:gd name="connsiteX40" fmla="*/ 0 w 10000"/>
              <a:gd name="connsiteY40" fmla="*/ 946 h 10000"/>
              <a:gd name="connsiteX0" fmla="*/ 0 w 10000"/>
              <a:gd name="connsiteY0" fmla="*/ 986 h 10040"/>
              <a:gd name="connsiteX1" fmla="*/ 2742 w 10000"/>
              <a:gd name="connsiteY1" fmla="*/ 580 h 10040"/>
              <a:gd name="connsiteX2" fmla="*/ 3034 w 10000"/>
              <a:gd name="connsiteY2" fmla="*/ 1229 h 10040"/>
              <a:gd name="connsiteX3" fmla="*/ 3092 w 10000"/>
              <a:gd name="connsiteY3" fmla="*/ 1107 h 10040"/>
              <a:gd name="connsiteX4" fmla="*/ 6042 w 10000"/>
              <a:gd name="connsiteY4" fmla="*/ 533 h 10040"/>
              <a:gd name="connsiteX5" fmla="*/ 6458 w 10000"/>
              <a:gd name="connsiteY5" fmla="*/ 957 h 10040"/>
              <a:gd name="connsiteX6" fmla="*/ 6490 w 10000"/>
              <a:gd name="connsiteY6" fmla="*/ 121 h 10040"/>
              <a:gd name="connsiteX7" fmla="*/ 6454 w 10000"/>
              <a:gd name="connsiteY7" fmla="*/ 40 h 10040"/>
              <a:gd name="connsiteX8" fmla="*/ 7023 w 10000"/>
              <a:gd name="connsiteY8" fmla="*/ 0 h 10040"/>
              <a:gd name="connsiteX9" fmla="*/ 7660 w 10000"/>
              <a:gd name="connsiteY9" fmla="*/ 1607 h 10040"/>
              <a:gd name="connsiteX10" fmla="*/ 8666 w 10000"/>
              <a:gd name="connsiteY10" fmla="*/ 3716 h 10040"/>
              <a:gd name="connsiteX11" fmla="*/ 9140 w 10000"/>
              <a:gd name="connsiteY11" fmla="*/ 5527 h 10040"/>
              <a:gd name="connsiteX12" fmla="*/ 9890 w 10000"/>
              <a:gd name="connsiteY12" fmla="*/ 6797 h 10040"/>
              <a:gd name="connsiteX13" fmla="*/ 10000 w 10000"/>
              <a:gd name="connsiteY13" fmla="*/ 8634 h 10040"/>
              <a:gd name="connsiteX14" fmla="*/ 9763 w 10000"/>
              <a:gd name="connsiteY14" fmla="*/ 9743 h 10040"/>
              <a:gd name="connsiteX15" fmla="*/ 8720 w 10000"/>
              <a:gd name="connsiteY15" fmla="*/ 10040 h 10040"/>
              <a:gd name="connsiteX16" fmla="*/ 8537 w 10000"/>
              <a:gd name="connsiteY16" fmla="*/ 9581 h 10040"/>
              <a:gd name="connsiteX17" fmla="*/ 7806 w 10000"/>
              <a:gd name="connsiteY17" fmla="*/ 8905 h 10040"/>
              <a:gd name="connsiteX18" fmla="*/ 7569 w 10000"/>
              <a:gd name="connsiteY18" fmla="*/ 8202 h 10040"/>
              <a:gd name="connsiteX19" fmla="*/ 7367 w 10000"/>
              <a:gd name="connsiteY19" fmla="*/ 7959 h 10040"/>
              <a:gd name="connsiteX20" fmla="*/ 7258 w 10000"/>
              <a:gd name="connsiteY20" fmla="*/ 7311 h 10040"/>
              <a:gd name="connsiteX21" fmla="*/ 7075 w 10000"/>
              <a:gd name="connsiteY21" fmla="*/ 7499 h 10040"/>
              <a:gd name="connsiteX22" fmla="*/ 6490 w 10000"/>
              <a:gd name="connsiteY22" fmla="*/ 6662 h 10040"/>
              <a:gd name="connsiteX23" fmla="*/ 6636 w 10000"/>
              <a:gd name="connsiteY23" fmla="*/ 5878 h 10040"/>
              <a:gd name="connsiteX24" fmla="*/ 6490 w 10000"/>
              <a:gd name="connsiteY24" fmla="*/ 5446 h 10040"/>
              <a:gd name="connsiteX25" fmla="*/ 6325 w 10000"/>
              <a:gd name="connsiteY25" fmla="*/ 5581 h 10040"/>
              <a:gd name="connsiteX26" fmla="*/ 6343 w 10000"/>
              <a:gd name="connsiteY26" fmla="*/ 6040 h 10040"/>
              <a:gd name="connsiteX27" fmla="*/ 6142 w 10000"/>
              <a:gd name="connsiteY27" fmla="*/ 5446 h 10040"/>
              <a:gd name="connsiteX28" fmla="*/ 6161 w 10000"/>
              <a:gd name="connsiteY28" fmla="*/ 4040 h 10040"/>
              <a:gd name="connsiteX29" fmla="*/ 5795 w 10000"/>
              <a:gd name="connsiteY29" fmla="*/ 3203 h 10040"/>
              <a:gd name="connsiteX30" fmla="*/ 4863 w 10000"/>
              <a:gd name="connsiteY30" fmla="*/ 2500 h 10040"/>
              <a:gd name="connsiteX31" fmla="*/ 4388 w 10000"/>
              <a:gd name="connsiteY31" fmla="*/ 1716 h 10040"/>
              <a:gd name="connsiteX32" fmla="*/ 3857 w 10000"/>
              <a:gd name="connsiteY32" fmla="*/ 1634 h 10040"/>
              <a:gd name="connsiteX33" fmla="*/ 3638 w 10000"/>
              <a:gd name="connsiteY33" fmla="*/ 2121 h 10040"/>
              <a:gd name="connsiteX34" fmla="*/ 2870 w 10000"/>
              <a:gd name="connsiteY34" fmla="*/ 2473 h 10040"/>
              <a:gd name="connsiteX35" fmla="*/ 2413 w 10000"/>
              <a:gd name="connsiteY35" fmla="*/ 2121 h 10040"/>
              <a:gd name="connsiteX36" fmla="*/ 2176 w 10000"/>
              <a:gd name="connsiteY36" fmla="*/ 1607 h 10040"/>
              <a:gd name="connsiteX37" fmla="*/ 713 w 10000"/>
              <a:gd name="connsiteY37" fmla="*/ 2067 h 10040"/>
              <a:gd name="connsiteX38" fmla="*/ 402 w 10000"/>
              <a:gd name="connsiteY38" fmla="*/ 1688 h 10040"/>
              <a:gd name="connsiteX39" fmla="*/ 73 w 10000"/>
              <a:gd name="connsiteY39" fmla="*/ 2095 h 10040"/>
              <a:gd name="connsiteX40" fmla="*/ 0 w 10000"/>
              <a:gd name="connsiteY40" fmla="*/ 986 h 10040"/>
              <a:gd name="connsiteX0" fmla="*/ 0 w 10000"/>
              <a:gd name="connsiteY0" fmla="*/ 986 h 10040"/>
              <a:gd name="connsiteX1" fmla="*/ 2742 w 10000"/>
              <a:gd name="connsiteY1" fmla="*/ 580 h 10040"/>
              <a:gd name="connsiteX2" fmla="*/ 3034 w 10000"/>
              <a:gd name="connsiteY2" fmla="*/ 1229 h 10040"/>
              <a:gd name="connsiteX3" fmla="*/ 3092 w 10000"/>
              <a:gd name="connsiteY3" fmla="*/ 1107 h 10040"/>
              <a:gd name="connsiteX4" fmla="*/ 6042 w 10000"/>
              <a:gd name="connsiteY4" fmla="*/ 533 h 10040"/>
              <a:gd name="connsiteX5" fmla="*/ 6458 w 10000"/>
              <a:gd name="connsiteY5" fmla="*/ 957 h 10040"/>
              <a:gd name="connsiteX6" fmla="*/ 6442 w 10000"/>
              <a:gd name="connsiteY6" fmla="*/ 51 h 10040"/>
              <a:gd name="connsiteX7" fmla="*/ 6454 w 10000"/>
              <a:gd name="connsiteY7" fmla="*/ 40 h 10040"/>
              <a:gd name="connsiteX8" fmla="*/ 7023 w 10000"/>
              <a:gd name="connsiteY8" fmla="*/ 0 h 10040"/>
              <a:gd name="connsiteX9" fmla="*/ 7660 w 10000"/>
              <a:gd name="connsiteY9" fmla="*/ 1607 h 10040"/>
              <a:gd name="connsiteX10" fmla="*/ 8666 w 10000"/>
              <a:gd name="connsiteY10" fmla="*/ 3716 h 10040"/>
              <a:gd name="connsiteX11" fmla="*/ 9140 w 10000"/>
              <a:gd name="connsiteY11" fmla="*/ 5527 h 10040"/>
              <a:gd name="connsiteX12" fmla="*/ 9890 w 10000"/>
              <a:gd name="connsiteY12" fmla="*/ 6797 h 10040"/>
              <a:gd name="connsiteX13" fmla="*/ 10000 w 10000"/>
              <a:gd name="connsiteY13" fmla="*/ 8634 h 10040"/>
              <a:gd name="connsiteX14" fmla="*/ 9763 w 10000"/>
              <a:gd name="connsiteY14" fmla="*/ 9743 h 10040"/>
              <a:gd name="connsiteX15" fmla="*/ 8720 w 10000"/>
              <a:gd name="connsiteY15" fmla="*/ 10040 h 10040"/>
              <a:gd name="connsiteX16" fmla="*/ 8537 w 10000"/>
              <a:gd name="connsiteY16" fmla="*/ 9581 h 10040"/>
              <a:gd name="connsiteX17" fmla="*/ 7806 w 10000"/>
              <a:gd name="connsiteY17" fmla="*/ 8905 h 10040"/>
              <a:gd name="connsiteX18" fmla="*/ 7569 w 10000"/>
              <a:gd name="connsiteY18" fmla="*/ 8202 h 10040"/>
              <a:gd name="connsiteX19" fmla="*/ 7367 w 10000"/>
              <a:gd name="connsiteY19" fmla="*/ 7959 h 10040"/>
              <a:gd name="connsiteX20" fmla="*/ 7258 w 10000"/>
              <a:gd name="connsiteY20" fmla="*/ 7311 h 10040"/>
              <a:gd name="connsiteX21" fmla="*/ 7075 w 10000"/>
              <a:gd name="connsiteY21" fmla="*/ 7499 h 10040"/>
              <a:gd name="connsiteX22" fmla="*/ 6490 w 10000"/>
              <a:gd name="connsiteY22" fmla="*/ 6662 h 10040"/>
              <a:gd name="connsiteX23" fmla="*/ 6636 w 10000"/>
              <a:gd name="connsiteY23" fmla="*/ 5878 h 10040"/>
              <a:gd name="connsiteX24" fmla="*/ 6490 w 10000"/>
              <a:gd name="connsiteY24" fmla="*/ 5446 h 10040"/>
              <a:gd name="connsiteX25" fmla="*/ 6325 w 10000"/>
              <a:gd name="connsiteY25" fmla="*/ 5581 h 10040"/>
              <a:gd name="connsiteX26" fmla="*/ 6343 w 10000"/>
              <a:gd name="connsiteY26" fmla="*/ 6040 h 10040"/>
              <a:gd name="connsiteX27" fmla="*/ 6142 w 10000"/>
              <a:gd name="connsiteY27" fmla="*/ 5446 h 10040"/>
              <a:gd name="connsiteX28" fmla="*/ 6161 w 10000"/>
              <a:gd name="connsiteY28" fmla="*/ 4040 h 10040"/>
              <a:gd name="connsiteX29" fmla="*/ 5795 w 10000"/>
              <a:gd name="connsiteY29" fmla="*/ 3203 h 10040"/>
              <a:gd name="connsiteX30" fmla="*/ 4863 w 10000"/>
              <a:gd name="connsiteY30" fmla="*/ 2500 h 10040"/>
              <a:gd name="connsiteX31" fmla="*/ 4388 w 10000"/>
              <a:gd name="connsiteY31" fmla="*/ 1716 h 10040"/>
              <a:gd name="connsiteX32" fmla="*/ 3857 w 10000"/>
              <a:gd name="connsiteY32" fmla="*/ 1634 h 10040"/>
              <a:gd name="connsiteX33" fmla="*/ 3638 w 10000"/>
              <a:gd name="connsiteY33" fmla="*/ 2121 h 10040"/>
              <a:gd name="connsiteX34" fmla="*/ 2870 w 10000"/>
              <a:gd name="connsiteY34" fmla="*/ 2473 h 10040"/>
              <a:gd name="connsiteX35" fmla="*/ 2413 w 10000"/>
              <a:gd name="connsiteY35" fmla="*/ 2121 h 10040"/>
              <a:gd name="connsiteX36" fmla="*/ 2176 w 10000"/>
              <a:gd name="connsiteY36" fmla="*/ 1607 h 10040"/>
              <a:gd name="connsiteX37" fmla="*/ 713 w 10000"/>
              <a:gd name="connsiteY37" fmla="*/ 2067 h 10040"/>
              <a:gd name="connsiteX38" fmla="*/ 402 w 10000"/>
              <a:gd name="connsiteY38" fmla="*/ 1688 h 10040"/>
              <a:gd name="connsiteX39" fmla="*/ 73 w 10000"/>
              <a:gd name="connsiteY39" fmla="*/ 2095 h 10040"/>
              <a:gd name="connsiteX40" fmla="*/ 0 w 10000"/>
              <a:gd name="connsiteY40" fmla="*/ 986 h 10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000" h="10040">
                <a:moveTo>
                  <a:pt x="0" y="986"/>
                </a:moveTo>
                <a:lnTo>
                  <a:pt x="2742" y="580"/>
                </a:lnTo>
                <a:cubicBezTo>
                  <a:pt x="2839" y="797"/>
                  <a:pt x="2937" y="1013"/>
                  <a:pt x="3034" y="1229"/>
                </a:cubicBezTo>
                <a:cubicBezTo>
                  <a:pt x="3053" y="1220"/>
                  <a:pt x="3073" y="1116"/>
                  <a:pt x="3092" y="1107"/>
                </a:cubicBezTo>
                <a:lnTo>
                  <a:pt x="6042" y="533"/>
                </a:lnTo>
                <a:lnTo>
                  <a:pt x="6458" y="957"/>
                </a:lnTo>
                <a:cubicBezTo>
                  <a:pt x="6469" y="678"/>
                  <a:pt x="6431" y="330"/>
                  <a:pt x="6442" y="51"/>
                </a:cubicBezTo>
                <a:cubicBezTo>
                  <a:pt x="6446" y="47"/>
                  <a:pt x="6450" y="44"/>
                  <a:pt x="6454" y="40"/>
                </a:cubicBezTo>
                <a:lnTo>
                  <a:pt x="7023" y="0"/>
                </a:lnTo>
                <a:lnTo>
                  <a:pt x="7660" y="1607"/>
                </a:lnTo>
                <a:lnTo>
                  <a:pt x="8666" y="3716"/>
                </a:lnTo>
                <a:lnTo>
                  <a:pt x="9140" y="5527"/>
                </a:lnTo>
                <a:lnTo>
                  <a:pt x="9890" y="6797"/>
                </a:lnTo>
                <a:cubicBezTo>
                  <a:pt x="9927" y="7410"/>
                  <a:pt x="9963" y="8022"/>
                  <a:pt x="10000" y="8634"/>
                </a:cubicBezTo>
                <a:lnTo>
                  <a:pt x="9763" y="9743"/>
                </a:lnTo>
                <a:lnTo>
                  <a:pt x="8720" y="10040"/>
                </a:lnTo>
                <a:lnTo>
                  <a:pt x="8537" y="9581"/>
                </a:lnTo>
                <a:lnTo>
                  <a:pt x="7806" y="8905"/>
                </a:lnTo>
                <a:lnTo>
                  <a:pt x="7569" y="8202"/>
                </a:lnTo>
                <a:lnTo>
                  <a:pt x="7367" y="7959"/>
                </a:lnTo>
                <a:cubicBezTo>
                  <a:pt x="7331" y="7743"/>
                  <a:pt x="7294" y="7527"/>
                  <a:pt x="7258" y="7311"/>
                </a:cubicBezTo>
                <a:lnTo>
                  <a:pt x="7075" y="7499"/>
                </a:lnTo>
                <a:lnTo>
                  <a:pt x="6490" y="6662"/>
                </a:lnTo>
                <a:cubicBezTo>
                  <a:pt x="6539" y="6400"/>
                  <a:pt x="6587" y="6139"/>
                  <a:pt x="6636" y="5878"/>
                </a:cubicBezTo>
                <a:cubicBezTo>
                  <a:pt x="6587" y="5733"/>
                  <a:pt x="6539" y="5590"/>
                  <a:pt x="6490" y="5446"/>
                </a:cubicBezTo>
                <a:lnTo>
                  <a:pt x="6325" y="5581"/>
                </a:lnTo>
                <a:lnTo>
                  <a:pt x="6343" y="6040"/>
                </a:lnTo>
                <a:lnTo>
                  <a:pt x="6142" y="5446"/>
                </a:lnTo>
                <a:cubicBezTo>
                  <a:pt x="6148" y="4977"/>
                  <a:pt x="6155" y="4508"/>
                  <a:pt x="6161" y="4040"/>
                </a:cubicBezTo>
                <a:lnTo>
                  <a:pt x="5795" y="3203"/>
                </a:lnTo>
                <a:lnTo>
                  <a:pt x="4863" y="2500"/>
                </a:lnTo>
                <a:lnTo>
                  <a:pt x="4388" y="1716"/>
                </a:lnTo>
                <a:lnTo>
                  <a:pt x="3857" y="1634"/>
                </a:lnTo>
                <a:lnTo>
                  <a:pt x="3638" y="2121"/>
                </a:lnTo>
                <a:lnTo>
                  <a:pt x="2870" y="2473"/>
                </a:lnTo>
                <a:lnTo>
                  <a:pt x="2413" y="2121"/>
                </a:lnTo>
                <a:lnTo>
                  <a:pt x="2176" y="1607"/>
                </a:lnTo>
                <a:lnTo>
                  <a:pt x="713" y="2067"/>
                </a:lnTo>
                <a:lnTo>
                  <a:pt x="402" y="1688"/>
                </a:lnTo>
                <a:lnTo>
                  <a:pt x="73" y="2095"/>
                </a:lnTo>
                <a:cubicBezTo>
                  <a:pt x="49" y="1725"/>
                  <a:pt x="24" y="1356"/>
                  <a:pt x="0" y="986"/>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0" name="Freeform 48" descr="Wide downward diagonal"/>
          <p:cNvSpPr>
            <a:spLocks/>
          </p:cNvSpPr>
          <p:nvPr/>
        </p:nvSpPr>
        <p:spPr bwMode="auto">
          <a:xfrm>
            <a:off x="7708825" y="2588858"/>
            <a:ext cx="737556" cy="480428"/>
          </a:xfrm>
          <a:custGeom>
            <a:avLst/>
            <a:gdLst>
              <a:gd name="connsiteX0" fmla="*/ 917 w 9970"/>
              <a:gd name="connsiteY0" fmla="*/ 1448 h 9955"/>
              <a:gd name="connsiteX1" fmla="*/ 0 w 9970"/>
              <a:gd name="connsiteY1" fmla="*/ 2805 h 9955"/>
              <a:gd name="connsiteX2" fmla="*/ 503 w 9970"/>
              <a:gd name="connsiteY2" fmla="*/ 7557 h 9955"/>
              <a:gd name="connsiteX3" fmla="*/ 917 w 9970"/>
              <a:gd name="connsiteY3" fmla="*/ 9955 h 9955"/>
              <a:gd name="connsiteX4" fmla="*/ 2633 w 9970"/>
              <a:gd name="connsiteY4" fmla="*/ 9729 h 9955"/>
              <a:gd name="connsiteX5" fmla="*/ 8935 w 9970"/>
              <a:gd name="connsiteY5" fmla="*/ 7919 h 9955"/>
              <a:gd name="connsiteX6" fmla="*/ 9349 w 9970"/>
              <a:gd name="connsiteY6" fmla="*/ 7602 h 9955"/>
              <a:gd name="connsiteX7" fmla="*/ 9970 w 9970"/>
              <a:gd name="connsiteY7" fmla="*/ 5339 h 9955"/>
              <a:gd name="connsiteX8" fmla="*/ 9053 w 9970"/>
              <a:gd name="connsiteY8" fmla="*/ 4208 h 9955"/>
              <a:gd name="connsiteX9" fmla="*/ 9604 w 9970"/>
              <a:gd name="connsiteY9" fmla="*/ 1391 h 9955"/>
              <a:gd name="connsiteX10" fmla="*/ 8846 w 9970"/>
              <a:gd name="connsiteY10" fmla="*/ 995 h 9955"/>
              <a:gd name="connsiteX11" fmla="*/ 8846 w 9970"/>
              <a:gd name="connsiteY11" fmla="*/ 271 h 9955"/>
              <a:gd name="connsiteX12" fmla="*/ 8521 w 9970"/>
              <a:gd name="connsiteY12" fmla="*/ 0 h 9955"/>
              <a:gd name="connsiteX13" fmla="*/ 1213 w 9970"/>
              <a:gd name="connsiteY13" fmla="*/ 2081 h 9955"/>
              <a:gd name="connsiteX14" fmla="*/ 917 w 9970"/>
              <a:gd name="connsiteY14" fmla="*/ 1448 h 9955"/>
              <a:gd name="connsiteX0" fmla="*/ 920 w 10000"/>
              <a:gd name="connsiteY0" fmla="*/ 1455 h 10000"/>
              <a:gd name="connsiteX1" fmla="*/ 0 w 10000"/>
              <a:gd name="connsiteY1" fmla="*/ 2818 h 10000"/>
              <a:gd name="connsiteX2" fmla="*/ 505 w 10000"/>
              <a:gd name="connsiteY2" fmla="*/ 7591 h 10000"/>
              <a:gd name="connsiteX3" fmla="*/ 920 w 10000"/>
              <a:gd name="connsiteY3" fmla="*/ 10000 h 10000"/>
              <a:gd name="connsiteX4" fmla="*/ 2641 w 10000"/>
              <a:gd name="connsiteY4" fmla="*/ 9773 h 10000"/>
              <a:gd name="connsiteX5" fmla="*/ 8962 w 10000"/>
              <a:gd name="connsiteY5" fmla="*/ 7955 h 10000"/>
              <a:gd name="connsiteX6" fmla="*/ 9377 w 10000"/>
              <a:gd name="connsiteY6" fmla="*/ 7636 h 10000"/>
              <a:gd name="connsiteX7" fmla="*/ 10000 w 10000"/>
              <a:gd name="connsiteY7" fmla="*/ 5363 h 10000"/>
              <a:gd name="connsiteX8" fmla="*/ 9080 w 10000"/>
              <a:gd name="connsiteY8" fmla="*/ 4227 h 10000"/>
              <a:gd name="connsiteX9" fmla="*/ 9633 w 10000"/>
              <a:gd name="connsiteY9" fmla="*/ 1397 h 10000"/>
              <a:gd name="connsiteX10" fmla="*/ 8873 w 10000"/>
              <a:gd name="connsiteY10" fmla="*/ 999 h 10000"/>
              <a:gd name="connsiteX11" fmla="*/ 8976 w 10000"/>
              <a:gd name="connsiteY11" fmla="*/ 272 h 10000"/>
              <a:gd name="connsiteX12" fmla="*/ 8547 w 10000"/>
              <a:gd name="connsiteY12" fmla="*/ 0 h 10000"/>
              <a:gd name="connsiteX13" fmla="*/ 1217 w 10000"/>
              <a:gd name="connsiteY13" fmla="*/ 2090 h 10000"/>
              <a:gd name="connsiteX14" fmla="*/ 920 w 10000"/>
              <a:gd name="connsiteY14" fmla="*/ 1455 h 10000"/>
              <a:gd name="connsiteX0" fmla="*/ 920 w 10000"/>
              <a:gd name="connsiteY0" fmla="*/ 1455 h 10000"/>
              <a:gd name="connsiteX1" fmla="*/ 0 w 10000"/>
              <a:gd name="connsiteY1" fmla="*/ 2818 h 10000"/>
              <a:gd name="connsiteX2" fmla="*/ 505 w 10000"/>
              <a:gd name="connsiteY2" fmla="*/ 7591 h 10000"/>
              <a:gd name="connsiteX3" fmla="*/ 920 w 10000"/>
              <a:gd name="connsiteY3" fmla="*/ 10000 h 10000"/>
              <a:gd name="connsiteX4" fmla="*/ 2641 w 10000"/>
              <a:gd name="connsiteY4" fmla="*/ 9773 h 10000"/>
              <a:gd name="connsiteX5" fmla="*/ 8962 w 10000"/>
              <a:gd name="connsiteY5" fmla="*/ 7955 h 10000"/>
              <a:gd name="connsiteX6" fmla="*/ 9377 w 10000"/>
              <a:gd name="connsiteY6" fmla="*/ 7636 h 10000"/>
              <a:gd name="connsiteX7" fmla="*/ 10000 w 10000"/>
              <a:gd name="connsiteY7" fmla="*/ 5363 h 10000"/>
              <a:gd name="connsiteX8" fmla="*/ 9080 w 10000"/>
              <a:gd name="connsiteY8" fmla="*/ 4227 h 10000"/>
              <a:gd name="connsiteX9" fmla="*/ 9633 w 10000"/>
              <a:gd name="connsiteY9" fmla="*/ 1397 h 10000"/>
              <a:gd name="connsiteX10" fmla="*/ 8976 w 10000"/>
              <a:gd name="connsiteY10" fmla="*/ 1118 h 10000"/>
              <a:gd name="connsiteX11" fmla="*/ 8976 w 10000"/>
              <a:gd name="connsiteY11" fmla="*/ 272 h 10000"/>
              <a:gd name="connsiteX12" fmla="*/ 8547 w 10000"/>
              <a:gd name="connsiteY12" fmla="*/ 0 h 10000"/>
              <a:gd name="connsiteX13" fmla="*/ 1217 w 10000"/>
              <a:gd name="connsiteY13" fmla="*/ 2090 h 10000"/>
              <a:gd name="connsiteX14" fmla="*/ 920 w 10000"/>
              <a:gd name="connsiteY14" fmla="*/ 1455 h 10000"/>
              <a:gd name="connsiteX0" fmla="*/ 920 w 10000"/>
              <a:gd name="connsiteY0" fmla="*/ 1455 h 10000"/>
              <a:gd name="connsiteX1" fmla="*/ 0 w 10000"/>
              <a:gd name="connsiteY1" fmla="*/ 2818 h 10000"/>
              <a:gd name="connsiteX2" fmla="*/ 505 w 10000"/>
              <a:gd name="connsiteY2" fmla="*/ 7591 h 10000"/>
              <a:gd name="connsiteX3" fmla="*/ 920 w 10000"/>
              <a:gd name="connsiteY3" fmla="*/ 10000 h 10000"/>
              <a:gd name="connsiteX4" fmla="*/ 2641 w 10000"/>
              <a:gd name="connsiteY4" fmla="*/ 9773 h 10000"/>
              <a:gd name="connsiteX5" fmla="*/ 8962 w 10000"/>
              <a:gd name="connsiteY5" fmla="*/ 7955 h 10000"/>
              <a:gd name="connsiteX6" fmla="*/ 9325 w 10000"/>
              <a:gd name="connsiteY6" fmla="*/ 7834 h 10000"/>
              <a:gd name="connsiteX7" fmla="*/ 10000 w 10000"/>
              <a:gd name="connsiteY7" fmla="*/ 5363 h 10000"/>
              <a:gd name="connsiteX8" fmla="*/ 9080 w 10000"/>
              <a:gd name="connsiteY8" fmla="*/ 4227 h 10000"/>
              <a:gd name="connsiteX9" fmla="*/ 9633 w 10000"/>
              <a:gd name="connsiteY9" fmla="*/ 1397 h 10000"/>
              <a:gd name="connsiteX10" fmla="*/ 8976 w 10000"/>
              <a:gd name="connsiteY10" fmla="*/ 1118 h 10000"/>
              <a:gd name="connsiteX11" fmla="*/ 8976 w 10000"/>
              <a:gd name="connsiteY11" fmla="*/ 272 h 10000"/>
              <a:gd name="connsiteX12" fmla="*/ 8547 w 10000"/>
              <a:gd name="connsiteY12" fmla="*/ 0 h 10000"/>
              <a:gd name="connsiteX13" fmla="*/ 1217 w 10000"/>
              <a:gd name="connsiteY13" fmla="*/ 2090 h 10000"/>
              <a:gd name="connsiteX14" fmla="*/ 920 w 10000"/>
              <a:gd name="connsiteY14" fmla="*/ 1455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920" y="1455"/>
                </a:moveTo>
                <a:lnTo>
                  <a:pt x="0" y="2818"/>
                </a:lnTo>
                <a:cubicBezTo>
                  <a:pt x="169" y="4409"/>
                  <a:pt x="336" y="6000"/>
                  <a:pt x="505" y="7591"/>
                </a:cubicBezTo>
                <a:cubicBezTo>
                  <a:pt x="643" y="8394"/>
                  <a:pt x="782" y="9197"/>
                  <a:pt x="920" y="10000"/>
                </a:cubicBezTo>
                <a:lnTo>
                  <a:pt x="2641" y="9773"/>
                </a:lnTo>
                <a:lnTo>
                  <a:pt x="8962" y="7955"/>
                </a:lnTo>
                <a:lnTo>
                  <a:pt x="9325" y="7834"/>
                </a:lnTo>
                <a:lnTo>
                  <a:pt x="10000" y="5363"/>
                </a:lnTo>
                <a:lnTo>
                  <a:pt x="9080" y="4227"/>
                </a:lnTo>
                <a:lnTo>
                  <a:pt x="9633" y="1397"/>
                </a:lnTo>
                <a:lnTo>
                  <a:pt x="8976" y="1118"/>
                </a:lnTo>
                <a:cubicBezTo>
                  <a:pt x="9010" y="876"/>
                  <a:pt x="8942" y="514"/>
                  <a:pt x="8976" y="272"/>
                </a:cubicBezTo>
                <a:lnTo>
                  <a:pt x="8547" y="0"/>
                </a:lnTo>
                <a:lnTo>
                  <a:pt x="1217" y="2090"/>
                </a:lnTo>
                <a:lnTo>
                  <a:pt x="920" y="1455"/>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nvGrpSpPr>
          <p:cNvPr id="51" name="Group 49"/>
          <p:cNvGrpSpPr>
            <a:grpSpLocks/>
          </p:cNvGrpSpPr>
          <p:nvPr/>
        </p:nvGrpSpPr>
        <p:grpSpPr bwMode="auto">
          <a:xfrm>
            <a:off x="7773915" y="2006094"/>
            <a:ext cx="1021583" cy="755537"/>
            <a:chOff x="4355" y="1674"/>
            <a:chExt cx="464" cy="325"/>
          </a:xfrm>
          <a:noFill/>
        </p:grpSpPr>
        <p:sp>
          <p:nvSpPr>
            <p:cNvPr id="52" name="Freeform 50"/>
            <p:cNvSpPr>
              <a:spLocks/>
            </p:cNvSpPr>
            <p:nvPr/>
          </p:nvSpPr>
          <p:spPr bwMode="auto">
            <a:xfrm>
              <a:off x="4355" y="1674"/>
              <a:ext cx="374" cy="307"/>
            </a:xfrm>
            <a:custGeom>
              <a:avLst/>
              <a:gdLst/>
              <a:ahLst/>
              <a:cxnLst>
                <a:cxn ang="0">
                  <a:pos x="30" y="200"/>
                </a:cxn>
                <a:cxn ang="0">
                  <a:pos x="66" y="183"/>
                </a:cxn>
                <a:cxn ang="0">
                  <a:pos x="114" y="180"/>
                </a:cxn>
                <a:cxn ang="0">
                  <a:pos x="126" y="164"/>
                </a:cxn>
                <a:cxn ang="0">
                  <a:pos x="143" y="162"/>
                </a:cxn>
                <a:cxn ang="0">
                  <a:pos x="152" y="145"/>
                </a:cxn>
                <a:cxn ang="0">
                  <a:pos x="168" y="139"/>
                </a:cxn>
                <a:cxn ang="0">
                  <a:pos x="162" y="107"/>
                </a:cxn>
                <a:cxn ang="0">
                  <a:pos x="152" y="98"/>
                </a:cxn>
                <a:cxn ang="0">
                  <a:pos x="172" y="73"/>
                </a:cxn>
                <a:cxn ang="0">
                  <a:pos x="185" y="73"/>
                </a:cxn>
                <a:cxn ang="0">
                  <a:pos x="230" y="20"/>
                </a:cxn>
                <a:cxn ang="0">
                  <a:pos x="297" y="0"/>
                </a:cxn>
                <a:cxn ang="0">
                  <a:pos x="304" y="51"/>
                </a:cxn>
                <a:cxn ang="0">
                  <a:pos x="307" y="49"/>
                </a:cxn>
                <a:cxn ang="0">
                  <a:pos x="323" y="67"/>
                </a:cxn>
                <a:cxn ang="0">
                  <a:pos x="323" y="120"/>
                </a:cxn>
                <a:cxn ang="0">
                  <a:pos x="342" y="163"/>
                </a:cxn>
                <a:cxn ang="0">
                  <a:pos x="349" y="219"/>
                </a:cxn>
                <a:cxn ang="0">
                  <a:pos x="350" y="267"/>
                </a:cxn>
                <a:cxn ang="0">
                  <a:pos x="373" y="283"/>
                </a:cxn>
                <a:cxn ang="0">
                  <a:pos x="355" y="306"/>
                </a:cxn>
                <a:cxn ang="0">
                  <a:pos x="312" y="278"/>
                </a:cxn>
                <a:cxn ang="0">
                  <a:pos x="290" y="280"/>
                </a:cxn>
                <a:cxn ang="0">
                  <a:pos x="269" y="273"/>
                </a:cxn>
                <a:cxn ang="0">
                  <a:pos x="270" y="257"/>
                </a:cxn>
                <a:cxn ang="0">
                  <a:pos x="256" y="251"/>
                </a:cxn>
                <a:cxn ang="0">
                  <a:pos x="10" y="294"/>
                </a:cxn>
                <a:cxn ang="0">
                  <a:pos x="0" y="280"/>
                </a:cxn>
                <a:cxn ang="0">
                  <a:pos x="38" y="227"/>
                </a:cxn>
                <a:cxn ang="0">
                  <a:pos x="30" y="200"/>
                </a:cxn>
              </a:cxnLst>
              <a:rect l="0" t="0" r="r" b="b"/>
              <a:pathLst>
                <a:path w="374" h="307">
                  <a:moveTo>
                    <a:pt x="30" y="200"/>
                  </a:moveTo>
                  <a:lnTo>
                    <a:pt x="66" y="183"/>
                  </a:lnTo>
                  <a:lnTo>
                    <a:pt x="114" y="180"/>
                  </a:lnTo>
                  <a:lnTo>
                    <a:pt x="126" y="164"/>
                  </a:lnTo>
                  <a:lnTo>
                    <a:pt x="143" y="162"/>
                  </a:lnTo>
                  <a:lnTo>
                    <a:pt x="152" y="145"/>
                  </a:lnTo>
                  <a:lnTo>
                    <a:pt x="168" y="139"/>
                  </a:lnTo>
                  <a:lnTo>
                    <a:pt x="162" y="107"/>
                  </a:lnTo>
                  <a:lnTo>
                    <a:pt x="152" y="98"/>
                  </a:lnTo>
                  <a:lnTo>
                    <a:pt x="172" y="73"/>
                  </a:lnTo>
                  <a:lnTo>
                    <a:pt x="185" y="73"/>
                  </a:lnTo>
                  <a:lnTo>
                    <a:pt x="230" y="20"/>
                  </a:lnTo>
                  <a:lnTo>
                    <a:pt x="297" y="0"/>
                  </a:lnTo>
                  <a:lnTo>
                    <a:pt x="304" y="51"/>
                  </a:lnTo>
                  <a:lnTo>
                    <a:pt x="307" y="49"/>
                  </a:lnTo>
                  <a:lnTo>
                    <a:pt x="323" y="67"/>
                  </a:lnTo>
                  <a:lnTo>
                    <a:pt x="323" y="120"/>
                  </a:lnTo>
                  <a:lnTo>
                    <a:pt x="342" y="163"/>
                  </a:lnTo>
                  <a:lnTo>
                    <a:pt x="349" y="219"/>
                  </a:lnTo>
                  <a:lnTo>
                    <a:pt x="350" y="267"/>
                  </a:lnTo>
                  <a:lnTo>
                    <a:pt x="373" y="283"/>
                  </a:lnTo>
                  <a:lnTo>
                    <a:pt x="355" y="306"/>
                  </a:lnTo>
                  <a:lnTo>
                    <a:pt x="312" y="278"/>
                  </a:lnTo>
                  <a:lnTo>
                    <a:pt x="290" y="280"/>
                  </a:lnTo>
                  <a:lnTo>
                    <a:pt x="269" y="273"/>
                  </a:lnTo>
                  <a:lnTo>
                    <a:pt x="270" y="257"/>
                  </a:lnTo>
                  <a:lnTo>
                    <a:pt x="256" y="251"/>
                  </a:lnTo>
                  <a:lnTo>
                    <a:pt x="10" y="294"/>
                  </a:lnTo>
                  <a:lnTo>
                    <a:pt x="0" y="280"/>
                  </a:lnTo>
                  <a:lnTo>
                    <a:pt x="38" y="227"/>
                  </a:lnTo>
                  <a:lnTo>
                    <a:pt x="30" y="20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3" name="Freeform 51"/>
            <p:cNvSpPr>
              <a:spLocks/>
            </p:cNvSpPr>
            <p:nvPr/>
          </p:nvSpPr>
          <p:spPr bwMode="auto">
            <a:xfrm>
              <a:off x="4709" y="1935"/>
              <a:ext cx="110" cy="64"/>
            </a:xfrm>
            <a:custGeom>
              <a:avLst/>
              <a:gdLst/>
              <a:ahLst/>
              <a:cxnLst>
                <a:cxn ang="0">
                  <a:pos x="0" y="46"/>
                </a:cxn>
                <a:cxn ang="0">
                  <a:pos x="45" y="26"/>
                </a:cxn>
                <a:cxn ang="0">
                  <a:pos x="89" y="0"/>
                </a:cxn>
                <a:cxn ang="0">
                  <a:pos x="97" y="1"/>
                </a:cxn>
                <a:cxn ang="0">
                  <a:pos x="109" y="2"/>
                </a:cxn>
                <a:cxn ang="0">
                  <a:pos x="67" y="36"/>
                </a:cxn>
                <a:cxn ang="0">
                  <a:pos x="12" y="63"/>
                </a:cxn>
                <a:cxn ang="0">
                  <a:pos x="0" y="46"/>
                </a:cxn>
              </a:cxnLst>
              <a:rect l="0" t="0" r="r" b="b"/>
              <a:pathLst>
                <a:path w="110" h="64">
                  <a:moveTo>
                    <a:pt x="0" y="46"/>
                  </a:moveTo>
                  <a:lnTo>
                    <a:pt x="45" y="26"/>
                  </a:lnTo>
                  <a:lnTo>
                    <a:pt x="89" y="0"/>
                  </a:lnTo>
                  <a:lnTo>
                    <a:pt x="97" y="1"/>
                  </a:lnTo>
                  <a:lnTo>
                    <a:pt x="109" y="2"/>
                  </a:lnTo>
                  <a:lnTo>
                    <a:pt x="67" y="36"/>
                  </a:lnTo>
                  <a:lnTo>
                    <a:pt x="12" y="63"/>
                  </a:lnTo>
                  <a:lnTo>
                    <a:pt x="0" y="46"/>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sp>
        <p:nvSpPr>
          <p:cNvPr id="54" name="Freeform 52" descr="Wide downward diagonal"/>
          <p:cNvSpPr>
            <a:spLocks/>
          </p:cNvSpPr>
          <p:nvPr/>
        </p:nvSpPr>
        <p:spPr bwMode="auto">
          <a:xfrm>
            <a:off x="8625445" y="1467613"/>
            <a:ext cx="490538" cy="747713"/>
          </a:xfrm>
          <a:custGeom>
            <a:avLst/>
            <a:gdLst/>
            <a:ahLst/>
            <a:cxnLst>
              <a:cxn ang="0">
                <a:pos x="52" y="11"/>
              </a:cxn>
              <a:cxn ang="0">
                <a:pos x="19" y="73"/>
              </a:cxn>
              <a:cxn ang="0">
                <a:pos x="35" y="97"/>
              </a:cxn>
              <a:cxn ang="0">
                <a:pos x="19" y="126"/>
              </a:cxn>
              <a:cxn ang="0">
                <a:pos x="29" y="135"/>
              </a:cxn>
              <a:cxn ang="0">
                <a:pos x="22" y="155"/>
              </a:cxn>
              <a:cxn ang="0">
                <a:pos x="22" y="187"/>
              </a:cxn>
              <a:cxn ang="0">
                <a:pos x="0" y="197"/>
              </a:cxn>
              <a:cxn ang="0">
                <a:pos x="9" y="207"/>
              </a:cxn>
              <a:cxn ang="0">
                <a:pos x="55" y="326"/>
              </a:cxn>
              <a:cxn ang="0">
                <a:pos x="93" y="341"/>
              </a:cxn>
              <a:cxn ang="0">
                <a:pos x="91" y="317"/>
              </a:cxn>
              <a:cxn ang="0">
                <a:pos x="109" y="297"/>
              </a:cxn>
              <a:cxn ang="0">
                <a:pos x="102" y="277"/>
              </a:cxn>
              <a:cxn ang="0">
                <a:pos x="148" y="253"/>
              </a:cxn>
              <a:cxn ang="0">
                <a:pos x="150" y="220"/>
              </a:cxn>
              <a:cxn ang="0">
                <a:pos x="177" y="217"/>
              </a:cxn>
              <a:cxn ang="0">
                <a:pos x="198" y="193"/>
              </a:cxn>
              <a:cxn ang="0">
                <a:pos x="224" y="176"/>
              </a:cxn>
              <a:cxn ang="0">
                <a:pos x="224" y="155"/>
              </a:cxn>
              <a:cxn ang="0">
                <a:pos x="189" y="148"/>
              </a:cxn>
              <a:cxn ang="0">
                <a:pos x="182" y="125"/>
              </a:cxn>
              <a:cxn ang="0">
                <a:pos x="147" y="121"/>
              </a:cxn>
              <a:cxn ang="0">
                <a:pos x="118" y="20"/>
              </a:cxn>
              <a:cxn ang="0">
                <a:pos x="106" y="0"/>
              </a:cxn>
              <a:cxn ang="0">
                <a:pos x="70" y="8"/>
              </a:cxn>
              <a:cxn ang="0">
                <a:pos x="64" y="18"/>
              </a:cxn>
              <a:cxn ang="0">
                <a:pos x="52" y="11"/>
              </a:cxn>
            </a:cxnLst>
            <a:rect l="0" t="0" r="r" b="b"/>
            <a:pathLst>
              <a:path w="225" h="342">
                <a:moveTo>
                  <a:pt x="52" y="11"/>
                </a:moveTo>
                <a:lnTo>
                  <a:pt x="19" y="73"/>
                </a:lnTo>
                <a:lnTo>
                  <a:pt x="35" y="97"/>
                </a:lnTo>
                <a:lnTo>
                  <a:pt x="19" y="126"/>
                </a:lnTo>
                <a:lnTo>
                  <a:pt x="29" y="135"/>
                </a:lnTo>
                <a:lnTo>
                  <a:pt x="22" y="155"/>
                </a:lnTo>
                <a:lnTo>
                  <a:pt x="22" y="187"/>
                </a:lnTo>
                <a:lnTo>
                  <a:pt x="0" y="197"/>
                </a:lnTo>
                <a:lnTo>
                  <a:pt x="9" y="207"/>
                </a:lnTo>
                <a:lnTo>
                  <a:pt x="55" y="326"/>
                </a:lnTo>
                <a:lnTo>
                  <a:pt x="93" y="341"/>
                </a:lnTo>
                <a:lnTo>
                  <a:pt x="91" y="317"/>
                </a:lnTo>
                <a:lnTo>
                  <a:pt x="109" y="297"/>
                </a:lnTo>
                <a:lnTo>
                  <a:pt x="102" y="277"/>
                </a:lnTo>
                <a:lnTo>
                  <a:pt x="148" y="253"/>
                </a:lnTo>
                <a:lnTo>
                  <a:pt x="150" y="220"/>
                </a:lnTo>
                <a:lnTo>
                  <a:pt x="177" y="217"/>
                </a:lnTo>
                <a:lnTo>
                  <a:pt x="198" y="193"/>
                </a:lnTo>
                <a:lnTo>
                  <a:pt x="224" y="176"/>
                </a:lnTo>
                <a:lnTo>
                  <a:pt x="224" y="155"/>
                </a:lnTo>
                <a:lnTo>
                  <a:pt x="189" y="148"/>
                </a:lnTo>
                <a:lnTo>
                  <a:pt x="182" y="125"/>
                </a:lnTo>
                <a:lnTo>
                  <a:pt x="147" y="121"/>
                </a:lnTo>
                <a:lnTo>
                  <a:pt x="118" y="20"/>
                </a:lnTo>
                <a:lnTo>
                  <a:pt x="106" y="0"/>
                </a:lnTo>
                <a:lnTo>
                  <a:pt x="70" y="8"/>
                </a:lnTo>
                <a:lnTo>
                  <a:pt x="64" y="18"/>
                </a:lnTo>
                <a:lnTo>
                  <a:pt x="52" y="11"/>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5" name="Freeform 53"/>
          <p:cNvSpPr>
            <a:spLocks/>
          </p:cNvSpPr>
          <p:nvPr/>
        </p:nvSpPr>
        <p:spPr bwMode="auto">
          <a:xfrm>
            <a:off x="5660787" y="1755424"/>
            <a:ext cx="857250" cy="965200"/>
          </a:xfrm>
          <a:custGeom>
            <a:avLst/>
            <a:gdLst/>
            <a:ahLst/>
            <a:cxnLst>
              <a:cxn ang="0">
                <a:pos x="0" y="34"/>
              </a:cxn>
              <a:cxn ang="0">
                <a:pos x="103" y="34"/>
              </a:cxn>
              <a:cxn ang="0">
                <a:pos x="101" y="0"/>
              </a:cxn>
              <a:cxn ang="0">
                <a:pos x="124" y="9"/>
              </a:cxn>
              <a:cxn ang="0">
                <a:pos x="128" y="36"/>
              </a:cxn>
              <a:cxn ang="0">
                <a:pos x="177" y="65"/>
              </a:cxn>
              <a:cxn ang="0">
                <a:pos x="192" y="52"/>
              </a:cxn>
              <a:cxn ang="0">
                <a:pos x="221" y="52"/>
              </a:cxn>
              <a:cxn ang="0">
                <a:pos x="243" y="76"/>
              </a:cxn>
              <a:cxn ang="0">
                <a:pos x="258" y="68"/>
              </a:cxn>
              <a:cxn ang="0">
                <a:pos x="301" y="77"/>
              </a:cxn>
              <a:cxn ang="0">
                <a:pos x="316" y="59"/>
              </a:cxn>
              <a:cxn ang="0">
                <a:pos x="343" y="73"/>
              </a:cxn>
              <a:cxn ang="0">
                <a:pos x="391" y="71"/>
              </a:cxn>
              <a:cxn ang="0">
                <a:pos x="313" y="125"/>
              </a:cxn>
              <a:cxn ang="0">
                <a:pos x="274" y="173"/>
              </a:cxn>
              <a:cxn ang="0">
                <a:pos x="282" y="243"/>
              </a:cxn>
              <a:cxn ang="0">
                <a:pos x="255" y="271"/>
              </a:cxn>
              <a:cxn ang="0">
                <a:pos x="266" y="292"/>
              </a:cxn>
              <a:cxn ang="0">
                <a:pos x="266" y="343"/>
              </a:cxn>
              <a:cxn ang="0">
                <a:pos x="292" y="343"/>
              </a:cxn>
              <a:cxn ang="0">
                <a:pos x="332" y="380"/>
              </a:cxn>
              <a:cxn ang="0">
                <a:pos x="348" y="425"/>
              </a:cxn>
              <a:cxn ang="0">
                <a:pos x="72" y="438"/>
              </a:cxn>
              <a:cxn ang="0">
                <a:pos x="73" y="316"/>
              </a:cxn>
              <a:cxn ang="0">
                <a:pos x="48" y="290"/>
              </a:cxn>
              <a:cxn ang="0">
                <a:pos x="57" y="258"/>
              </a:cxn>
              <a:cxn ang="0">
                <a:pos x="65" y="239"/>
              </a:cxn>
              <a:cxn ang="0">
                <a:pos x="48" y="155"/>
              </a:cxn>
              <a:cxn ang="0">
                <a:pos x="25" y="100"/>
              </a:cxn>
              <a:cxn ang="0">
                <a:pos x="0" y="34"/>
              </a:cxn>
            </a:cxnLst>
            <a:rect l="0" t="0" r="r" b="b"/>
            <a:pathLst>
              <a:path w="392" h="439">
                <a:moveTo>
                  <a:pt x="0" y="34"/>
                </a:moveTo>
                <a:lnTo>
                  <a:pt x="103" y="34"/>
                </a:lnTo>
                <a:lnTo>
                  <a:pt x="101" y="0"/>
                </a:lnTo>
                <a:lnTo>
                  <a:pt x="124" y="9"/>
                </a:lnTo>
                <a:lnTo>
                  <a:pt x="128" y="36"/>
                </a:lnTo>
                <a:lnTo>
                  <a:pt x="177" y="65"/>
                </a:lnTo>
                <a:lnTo>
                  <a:pt x="192" y="52"/>
                </a:lnTo>
                <a:lnTo>
                  <a:pt x="221" y="52"/>
                </a:lnTo>
                <a:lnTo>
                  <a:pt x="243" y="76"/>
                </a:lnTo>
                <a:lnTo>
                  <a:pt x="258" y="68"/>
                </a:lnTo>
                <a:lnTo>
                  <a:pt x="301" y="77"/>
                </a:lnTo>
                <a:lnTo>
                  <a:pt x="316" y="59"/>
                </a:lnTo>
                <a:lnTo>
                  <a:pt x="343" y="73"/>
                </a:lnTo>
                <a:lnTo>
                  <a:pt x="391" y="71"/>
                </a:lnTo>
                <a:lnTo>
                  <a:pt x="313" y="125"/>
                </a:lnTo>
                <a:lnTo>
                  <a:pt x="274" y="173"/>
                </a:lnTo>
                <a:lnTo>
                  <a:pt x="282" y="243"/>
                </a:lnTo>
                <a:lnTo>
                  <a:pt x="255" y="271"/>
                </a:lnTo>
                <a:lnTo>
                  <a:pt x="266" y="292"/>
                </a:lnTo>
                <a:lnTo>
                  <a:pt x="266" y="343"/>
                </a:lnTo>
                <a:lnTo>
                  <a:pt x="292" y="343"/>
                </a:lnTo>
                <a:lnTo>
                  <a:pt x="332" y="380"/>
                </a:lnTo>
                <a:lnTo>
                  <a:pt x="348" y="425"/>
                </a:lnTo>
                <a:lnTo>
                  <a:pt x="72" y="438"/>
                </a:lnTo>
                <a:lnTo>
                  <a:pt x="73" y="316"/>
                </a:lnTo>
                <a:lnTo>
                  <a:pt x="48" y="290"/>
                </a:lnTo>
                <a:lnTo>
                  <a:pt x="57" y="258"/>
                </a:lnTo>
                <a:lnTo>
                  <a:pt x="65" y="239"/>
                </a:lnTo>
                <a:lnTo>
                  <a:pt x="48" y="155"/>
                </a:lnTo>
                <a:lnTo>
                  <a:pt x="25" y="100"/>
                </a:lnTo>
                <a:lnTo>
                  <a:pt x="0" y="34"/>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6" name="Freeform 54" descr="Wide downward diagonal"/>
          <p:cNvSpPr>
            <a:spLocks/>
          </p:cNvSpPr>
          <p:nvPr/>
        </p:nvSpPr>
        <p:spPr bwMode="auto">
          <a:xfrm>
            <a:off x="5934651" y="3147194"/>
            <a:ext cx="850635" cy="703915"/>
          </a:xfrm>
          <a:custGeom>
            <a:avLst/>
            <a:gdLst>
              <a:gd name="connsiteX0" fmla="*/ 0 w 9975"/>
              <a:gd name="connsiteY0" fmla="*/ 341 h 9969"/>
              <a:gd name="connsiteX1" fmla="*/ 4351 w 9975"/>
              <a:gd name="connsiteY1" fmla="*/ 0 h 9969"/>
              <a:gd name="connsiteX2" fmla="*/ 5293 w 9975"/>
              <a:gd name="connsiteY2" fmla="*/ 0 h 9969"/>
              <a:gd name="connsiteX3" fmla="*/ 5980 w 9975"/>
              <a:gd name="connsiteY3" fmla="*/ 310 h 9969"/>
              <a:gd name="connsiteX4" fmla="*/ 5534 w 9975"/>
              <a:gd name="connsiteY4" fmla="*/ 1337 h 9969"/>
              <a:gd name="connsiteX5" fmla="*/ 6896 w 9975"/>
              <a:gd name="connsiteY5" fmla="*/ 2570 h 9969"/>
              <a:gd name="connsiteX6" fmla="*/ 7303 w 9975"/>
              <a:gd name="connsiteY6" fmla="*/ 3777 h 9969"/>
              <a:gd name="connsiteX7" fmla="*/ 8066 w 9975"/>
              <a:gd name="connsiteY7" fmla="*/ 3467 h 9969"/>
              <a:gd name="connsiteX8" fmla="*/ 8015 w 9975"/>
              <a:gd name="connsiteY8" fmla="*/ 5170 h 9969"/>
              <a:gd name="connsiteX9" fmla="*/ 8779 w 9975"/>
              <a:gd name="connsiteY9" fmla="*/ 5666 h 9969"/>
              <a:gd name="connsiteX10" fmla="*/ 9135 w 9975"/>
              <a:gd name="connsiteY10" fmla="*/ 7152 h 9969"/>
              <a:gd name="connsiteX11" fmla="*/ 9695 w 9975"/>
              <a:gd name="connsiteY11" fmla="*/ 7276 h 9969"/>
              <a:gd name="connsiteX12" fmla="*/ 9975 w 9975"/>
              <a:gd name="connsiteY12" fmla="*/ 7864 h 9969"/>
              <a:gd name="connsiteX13" fmla="*/ 9313 w 9975"/>
              <a:gd name="connsiteY13" fmla="*/ 8731 h 9969"/>
              <a:gd name="connsiteX14" fmla="*/ 9084 w 9975"/>
              <a:gd name="connsiteY14" fmla="*/ 9721 h 9969"/>
              <a:gd name="connsiteX15" fmla="*/ 8142 w 9975"/>
              <a:gd name="connsiteY15" fmla="*/ 9969 h 9969"/>
              <a:gd name="connsiteX16" fmla="*/ 8372 w 9975"/>
              <a:gd name="connsiteY16" fmla="*/ 8885 h 9969"/>
              <a:gd name="connsiteX17" fmla="*/ 4631 w 9975"/>
              <a:gd name="connsiteY17" fmla="*/ 9288 h 9969"/>
              <a:gd name="connsiteX18" fmla="*/ 1959 w 9975"/>
              <a:gd name="connsiteY18" fmla="*/ 9690 h 9969"/>
              <a:gd name="connsiteX19" fmla="*/ 1781 w 9975"/>
              <a:gd name="connsiteY19" fmla="*/ 8638 h 9969"/>
              <a:gd name="connsiteX20" fmla="*/ 1603 w 9975"/>
              <a:gd name="connsiteY20" fmla="*/ 5449 h 9969"/>
              <a:gd name="connsiteX21" fmla="*/ 1578 w 9975"/>
              <a:gd name="connsiteY21" fmla="*/ 3715 h 9969"/>
              <a:gd name="connsiteX22" fmla="*/ 662 w 9975"/>
              <a:gd name="connsiteY22" fmla="*/ 2910 h 9969"/>
              <a:gd name="connsiteX23" fmla="*/ 992 w 9975"/>
              <a:gd name="connsiteY23" fmla="*/ 2198 h 9969"/>
              <a:gd name="connsiteX24" fmla="*/ 560 w 9975"/>
              <a:gd name="connsiteY24" fmla="*/ 1796 h 9969"/>
              <a:gd name="connsiteX25" fmla="*/ 0 w 9975"/>
              <a:gd name="connsiteY25" fmla="*/ 341 h 9969"/>
              <a:gd name="connsiteX0" fmla="*/ 0 w 10000"/>
              <a:gd name="connsiteY0" fmla="*/ 342 h 10000"/>
              <a:gd name="connsiteX1" fmla="*/ 4362 w 10000"/>
              <a:gd name="connsiteY1" fmla="*/ 0 h 10000"/>
              <a:gd name="connsiteX2" fmla="*/ 5306 w 10000"/>
              <a:gd name="connsiteY2" fmla="*/ 0 h 10000"/>
              <a:gd name="connsiteX3" fmla="*/ 5995 w 10000"/>
              <a:gd name="connsiteY3" fmla="*/ 311 h 10000"/>
              <a:gd name="connsiteX4" fmla="*/ 5548 w 10000"/>
              <a:gd name="connsiteY4" fmla="*/ 1341 h 10000"/>
              <a:gd name="connsiteX5" fmla="*/ 6913 w 10000"/>
              <a:gd name="connsiteY5" fmla="*/ 2578 h 10000"/>
              <a:gd name="connsiteX6" fmla="*/ 7321 w 10000"/>
              <a:gd name="connsiteY6" fmla="*/ 3789 h 10000"/>
              <a:gd name="connsiteX7" fmla="*/ 8086 w 10000"/>
              <a:gd name="connsiteY7" fmla="*/ 3478 h 10000"/>
              <a:gd name="connsiteX8" fmla="*/ 8035 w 10000"/>
              <a:gd name="connsiteY8" fmla="*/ 5186 h 10000"/>
              <a:gd name="connsiteX9" fmla="*/ 8801 w 10000"/>
              <a:gd name="connsiteY9" fmla="*/ 5684 h 10000"/>
              <a:gd name="connsiteX10" fmla="*/ 9158 w 10000"/>
              <a:gd name="connsiteY10" fmla="*/ 7174 h 10000"/>
              <a:gd name="connsiteX11" fmla="*/ 9719 w 10000"/>
              <a:gd name="connsiteY11" fmla="*/ 7299 h 10000"/>
              <a:gd name="connsiteX12" fmla="*/ 10000 w 10000"/>
              <a:gd name="connsiteY12" fmla="*/ 7888 h 10000"/>
              <a:gd name="connsiteX13" fmla="*/ 9336 w 10000"/>
              <a:gd name="connsiteY13" fmla="*/ 8758 h 10000"/>
              <a:gd name="connsiteX14" fmla="*/ 9107 w 10000"/>
              <a:gd name="connsiteY14" fmla="*/ 9751 h 10000"/>
              <a:gd name="connsiteX15" fmla="*/ 8162 w 10000"/>
              <a:gd name="connsiteY15" fmla="*/ 10000 h 10000"/>
              <a:gd name="connsiteX16" fmla="*/ 8393 w 10000"/>
              <a:gd name="connsiteY16" fmla="*/ 8913 h 10000"/>
              <a:gd name="connsiteX17" fmla="*/ 4643 w 10000"/>
              <a:gd name="connsiteY17" fmla="*/ 9317 h 10000"/>
              <a:gd name="connsiteX18" fmla="*/ 1964 w 10000"/>
              <a:gd name="connsiteY18" fmla="*/ 9720 h 10000"/>
              <a:gd name="connsiteX19" fmla="*/ 1785 w 10000"/>
              <a:gd name="connsiteY19" fmla="*/ 8665 h 10000"/>
              <a:gd name="connsiteX20" fmla="*/ 1607 w 10000"/>
              <a:gd name="connsiteY20" fmla="*/ 5466 h 10000"/>
              <a:gd name="connsiteX21" fmla="*/ 1582 w 10000"/>
              <a:gd name="connsiteY21" fmla="*/ 3727 h 10000"/>
              <a:gd name="connsiteX22" fmla="*/ 664 w 10000"/>
              <a:gd name="connsiteY22" fmla="*/ 2919 h 10000"/>
              <a:gd name="connsiteX23" fmla="*/ 994 w 10000"/>
              <a:gd name="connsiteY23" fmla="*/ 2205 h 10000"/>
              <a:gd name="connsiteX24" fmla="*/ 561 w 10000"/>
              <a:gd name="connsiteY24" fmla="*/ 1802 h 10000"/>
              <a:gd name="connsiteX25" fmla="*/ 111 w 10000"/>
              <a:gd name="connsiteY25" fmla="*/ 342 h 10000"/>
              <a:gd name="connsiteX0" fmla="*/ 0 w 10000"/>
              <a:gd name="connsiteY0" fmla="*/ 342 h 10000"/>
              <a:gd name="connsiteX1" fmla="*/ 4362 w 10000"/>
              <a:gd name="connsiteY1" fmla="*/ 0 h 10000"/>
              <a:gd name="connsiteX2" fmla="*/ 5306 w 10000"/>
              <a:gd name="connsiteY2" fmla="*/ 0 h 10000"/>
              <a:gd name="connsiteX3" fmla="*/ 5995 w 10000"/>
              <a:gd name="connsiteY3" fmla="*/ 311 h 10000"/>
              <a:gd name="connsiteX4" fmla="*/ 5548 w 10000"/>
              <a:gd name="connsiteY4" fmla="*/ 1341 h 10000"/>
              <a:gd name="connsiteX5" fmla="*/ 6913 w 10000"/>
              <a:gd name="connsiteY5" fmla="*/ 2578 h 10000"/>
              <a:gd name="connsiteX6" fmla="*/ 7321 w 10000"/>
              <a:gd name="connsiteY6" fmla="*/ 3789 h 10000"/>
              <a:gd name="connsiteX7" fmla="*/ 8086 w 10000"/>
              <a:gd name="connsiteY7" fmla="*/ 3478 h 10000"/>
              <a:gd name="connsiteX8" fmla="*/ 8035 w 10000"/>
              <a:gd name="connsiteY8" fmla="*/ 5186 h 10000"/>
              <a:gd name="connsiteX9" fmla="*/ 8801 w 10000"/>
              <a:gd name="connsiteY9" fmla="*/ 5684 h 10000"/>
              <a:gd name="connsiteX10" fmla="*/ 9158 w 10000"/>
              <a:gd name="connsiteY10" fmla="*/ 7174 h 10000"/>
              <a:gd name="connsiteX11" fmla="*/ 9719 w 10000"/>
              <a:gd name="connsiteY11" fmla="*/ 7299 h 10000"/>
              <a:gd name="connsiteX12" fmla="*/ 10000 w 10000"/>
              <a:gd name="connsiteY12" fmla="*/ 7888 h 10000"/>
              <a:gd name="connsiteX13" fmla="*/ 9336 w 10000"/>
              <a:gd name="connsiteY13" fmla="*/ 8758 h 10000"/>
              <a:gd name="connsiteX14" fmla="*/ 9107 w 10000"/>
              <a:gd name="connsiteY14" fmla="*/ 9751 h 10000"/>
              <a:gd name="connsiteX15" fmla="*/ 8162 w 10000"/>
              <a:gd name="connsiteY15" fmla="*/ 10000 h 10000"/>
              <a:gd name="connsiteX16" fmla="*/ 8393 w 10000"/>
              <a:gd name="connsiteY16" fmla="*/ 8913 h 10000"/>
              <a:gd name="connsiteX17" fmla="*/ 4643 w 10000"/>
              <a:gd name="connsiteY17" fmla="*/ 9317 h 10000"/>
              <a:gd name="connsiteX18" fmla="*/ 1964 w 10000"/>
              <a:gd name="connsiteY18" fmla="*/ 9720 h 10000"/>
              <a:gd name="connsiteX19" fmla="*/ 1785 w 10000"/>
              <a:gd name="connsiteY19" fmla="*/ 8665 h 10000"/>
              <a:gd name="connsiteX20" fmla="*/ 1607 w 10000"/>
              <a:gd name="connsiteY20" fmla="*/ 5466 h 10000"/>
              <a:gd name="connsiteX21" fmla="*/ 1582 w 10000"/>
              <a:gd name="connsiteY21" fmla="*/ 3727 h 10000"/>
              <a:gd name="connsiteX22" fmla="*/ 664 w 10000"/>
              <a:gd name="connsiteY22" fmla="*/ 2919 h 10000"/>
              <a:gd name="connsiteX23" fmla="*/ 994 w 10000"/>
              <a:gd name="connsiteY23" fmla="*/ 2205 h 10000"/>
              <a:gd name="connsiteX24" fmla="*/ 628 w 10000"/>
              <a:gd name="connsiteY24" fmla="*/ 1856 h 10000"/>
              <a:gd name="connsiteX25" fmla="*/ 111 w 10000"/>
              <a:gd name="connsiteY25" fmla="*/ 342 h 10000"/>
              <a:gd name="connsiteX0" fmla="*/ 0 w 10000"/>
              <a:gd name="connsiteY0" fmla="*/ 342 h 10000"/>
              <a:gd name="connsiteX1" fmla="*/ 5306 w 10000"/>
              <a:gd name="connsiteY1" fmla="*/ 0 h 10000"/>
              <a:gd name="connsiteX2" fmla="*/ 5995 w 10000"/>
              <a:gd name="connsiteY2" fmla="*/ 311 h 10000"/>
              <a:gd name="connsiteX3" fmla="*/ 5548 w 10000"/>
              <a:gd name="connsiteY3" fmla="*/ 1341 h 10000"/>
              <a:gd name="connsiteX4" fmla="*/ 6913 w 10000"/>
              <a:gd name="connsiteY4" fmla="*/ 2578 h 10000"/>
              <a:gd name="connsiteX5" fmla="*/ 7321 w 10000"/>
              <a:gd name="connsiteY5" fmla="*/ 3789 h 10000"/>
              <a:gd name="connsiteX6" fmla="*/ 8086 w 10000"/>
              <a:gd name="connsiteY6" fmla="*/ 3478 h 10000"/>
              <a:gd name="connsiteX7" fmla="*/ 8035 w 10000"/>
              <a:gd name="connsiteY7" fmla="*/ 5186 h 10000"/>
              <a:gd name="connsiteX8" fmla="*/ 8801 w 10000"/>
              <a:gd name="connsiteY8" fmla="*/ 5684 h 10000"/>
              <a:gd name="connsiteX9" fmla="*/ 9158 w 10000"/>
              <a:gd name="connsiteY9" fmla="*/ 7174 h 10000"/>
              <a:gd name="connsiteX10" fmla="*/ 9719 w 10000"/>
              <a:gd name="connsiteY10" fmla="*/ 7299 h 10000"/>
              <a:gd name="connsiteX11" fmla="*/ 10000 w 10000"/>
              <a:gd name="connsiteY11" fmla="*/ 7888 h 10000"/>
              <a:gd name="connsiteX12" fmla="*/ 9336 w 10000"/>
              <a:gd name="connsiteY12" fmla="*/ 8758 h 10000"/>
              <a:gd name="connsiteX13" fmla="*/ 9107 w 10000"/>
              <a:gd name="connsiteY13" fmla="*/ 9751 h 10000"/>
              <a:gd name="connsiteX14" fmla="*/ 8162 w 10000"/>
              <a:gd name="connsiteY14" fmla="*/ 10000 h 10000"/>
              <a:gd name="connsiteX15" fmla="*/ 8393 w 10000"/>
              <a:gd name="connsiteY15" fmla="*/ 8913 h 10000"/>
              <a:gd name="connsiteX16" fmla="*/ 4643 w 10000"/>
              <a:gd name="connsiteY16" fmla="*/ 9317 h 10000"/>
              <a:gd name="connsiteX17" fmla="*/ 1964 w 10000"/>
              <a:gd name="connsiteY17" fmla="*/ 9720 h 10000"/>
              <a:gd name="connsiteX18" fmla="*/ 1785 w 10000"/>
              <a:gd name="connsiteY18" fmla="*/ 8665 h 10000"/>
              <a:gd name="connsiteX19" fmla="*/ 1607 w 10000"/>
              <a:gd name="connsiteY19" fmla="*/ 5466 h 10000"/>
              <a:gd name="connsiteX20" fmla="*/ 1582 w 10000"/>
              <a:gd name="connsiteY20" fmla="*/ 3727 h 10000"/>
              <a:gd name="connsiteX21" fmla="*/ 664 w 10000"/>
              <a:gd name="connsiteY21" fmla="*/ 2919 h 10000"/>
              <a:gd name="connsiteX22" fmla="*/ 994 w 10000"/>
              <a:gd name="connsiteY22" fmla="*/ 2205 h 10000"/>
              <a:gd name="connsiteX23" fmla="*/ 628 w 10000"/>
              <a:gd name="connsiteY23" fmla="*/ 1856 h 10000"/>
              <a:gd name="connsiteX24" fmla="*/ 111 w 10000"/>
              <a:gd name="connsiteY24" fmla="*/ 342 h 10000"/>
              <a:gd name="connsiteX0" fmla="*/ 0 w 9911"/>
              <a:gd name="connsiteY0" fmla="*/ 369 h 10000"/>
              <a:gd name="connsiteX1" fmla="*/ 5217 w 9911"/>
              <a:gd name="connsiteY1" fmla="*/ 0 h 10000"/>
              <a:gd name="connsiteX2" fmla="*/ 5906 w 9911"/>
              <a:gd name="connsiteY2" fmla="*/ 311 h 10000"/>
              <a:gd name="connsiteX3" fmla="*/ 5459 w 9911"/>
              <a:gd name="connsiteY3" fmla="*/ 1341 h 10000"/>
              <a:gd name="connsiteX4" fmla="*/ 6824 w 9911"/>
              <a:gd name="connsiteY4" fmla="*/ 2578 h 10000"/>
              <a:gd name="connsiteX5" fmla="*/ 7232 w 9911"/>
              <a:gd name="connsiteY5" fmla="*/ 3789 h 10000"/>
              <a:gd name="connsiteX6" fmla="*/ 7997 w 9911"/>
              <a:gd name="connsiteY6" fmla="*/ 3478 h 10000"/>
              <a:gd name="connsiteX7" fmla="*/ 7946 w 9911"/>
              <a:gd name="connsiteY7" fmla="*/ 5186 h 10000"/>
              <a:gd name="connsiteX8" fmla="*/ 8712 w 9911"/>
              <a:gd name="connsiteY8" fmla="*/ 5684 h 10000"/>
              <a:gd name="connsiteX9" fmla="*/ 9069 w 9911"/>
              <a:gd name="connsiteY9" fmla="*/ 7174 h 10000"/>
              <a:gd name="connsiteX10" fmla="*/ 9630 w 9911"/>
              <a:gd name="connsiteY10" fmla="*/ 7299 h 10000"/>
              <a:gd name="connsiteX11" fmla="*/ 9911 w 9911"/>
              <a:gd name="connsiteY11" fmla="*/ 7888 h 10000"/>
              <a:gd name="connsiteX12" fmla="*/ 9247 w 9911"/>
              <a:gd name="connsiteY12" fmla="*/ 8758 h 10000"/>
              <a:gd name="connsiteX13" fmla="*/ 9018 w 9911"/>
              <a:gd name="connsiteY13" fmla="*/ 9751 h 10000"/>
              <a:gd name="connsiteX14" fmla="*/ 8073 w 9911"/>
              <a:gd name="connsiteY14" fmla="*/ 10000 h 10000"/>
              <a:gd name="connsiteX15" fmla="*/ 8304 w 9911"/>
              <a:gd name="connsiteY15" fmla="*/ 8913 h 10000"/>
              <a:gd name="connsiteX16" fmla="*/ 4554 w 9911"/>
              <a:gd name="connsiteY16" fmla="*/ 9317 h 10000"/>
              <a:gd name="connsiteX17" fmla="*/ 1875 w 9911"/>
              <a:gd name="connsiteY17" fmla="*/ 9720 h 10000"/>
              <a:gd name="connsiteX18" fmla="*/ 1696 w 9911"/>
              <a:gd name="connsiteY18" fmla="*/ 8665 h 10000"/>
              <a:gd name="connsiteX19" fmla="*/ 1518 w 9911"/>
              <a:gd name="connsiteY19" fmla="*/ 5466 h 10000"/>
              <a:gd name="connsiteX20" fmla="*/ 1493 w 9911"/>
              <a:gd name="connsiteY20" fmla="*/ 3727 h 10000"/>
              <a:gd name="connsiteX21" fmla="*/ 575 w 9911"/>
              <a:gd name="connsiteY21" fmla="*/ 2919 h 10000"/>
              <a:gd name="connsiteX22" fmla="*/ 905 w 9911"/>
              <a:gd name="connsiteY22" fmla="*/ 2205 h 10000"/>
              <a:gd name="connsiteX23" fmla="*/ 539 w 9911"/>
              <a:gd name="connsiteY23" fmla="*/ 1856 h 10000"/>
              <a:gd name="connsiteX24" fmla="*/ 22 w 9911"/>
              <a:gd name="connsiteY24" fmla="*/ 342 h 10000"/>
              <a:gd name="connsiteX0" fmla="*/ 0 w 10000"/>
              <a:gd name="connsiteY0" fmla="*/ 315 h 9946"/>
              <a:gd name="connsiteX1" fmla="*/ 5174 w 10000"/>
              <a:gd name="connsiteY1" fmla="*/ 0 h 9946"/>
              <a:gd name="connsiteX2" fmla="*/ 5959 w 10000"/>
              <a:gd name="connsiteY2" fmla="*/ 257 h 9946"/>
              <a:gd name="connsiteX3" fmla="*/ 5508 w 10000"/>
              <a:gd name="connsiteY3" fmla="*/ 1287 h 9946"/>
              <a:gd name="connsiteX4" fmla="*/ 6885 w 10000"/>
              <a:gd name="connsiteY4" fmla="*/ 2524 h 9946"/>
              <a:gd name="connsiteX5" fmla="*/ 7297 w 10000"/>
              <a:gd name="connsiteY5" fmla="*/ 3735 h 9946"/>
              <a:gd name="connsiteX6" fmla="*/ 8069 w 10000"/>
              <a:gd name="connsiteY6" fmla="*/ 3424 h 9946"/>
              <a:gd name="connsiteX7" fmla="*/ 8017 w 10000"/>
              <a:gd name="connsiteY7" fmla="*/ 5132 h 9946"/>
              <a:gd name="connsiteX8" fmla="*/ 8790 w 10000"/>
              <a:gd name="connsiteY8" fmla="*/ 5630 h 9946"/>
              <a:gd name="connsiteX9" fmla="*/ 9150 w 10000"/>
              <a:gd name="connsiteY9" fmla="*/ 7120 h 9946"/>
              <a:gd name="connsiteX10" fmla="*/ 9716 w 10000"/>
              <a:gd name="connsiteY10" fmla="*/ 7245 h 9946"/>
              <a:gd name="connsiteX11" fmla="*/ 10000 w 10000"/>
              <a:gd name="connsiteY11" fmla="*/ 7834 h 9946"/>
              <a:gd name="connsiteX12" fmla="*/ 9330 w 10000"/>
              <a:gd name="connsiteY12" fmla="*/ 8704 h 9946"/>
              <a:gd name="connsiteX13" fmla="*/ 9099 w 10000"/>
              <a:gd name="connsiteY13" fmla="*/ 9697 h 9946"/>
              <a:gd name="connsiteX14" fmla="*/ 8145 w 10000"/>
              <a:gd name="connsiteY14" fmla="*/ 9946 h 9946"/>
              <a:gd name="connsiteX15" fmla="*/ 8379 w 10000"/>
              <a:gd name="connsiteY15" fmla="*/ 8859 h 9946"/>
              <a:gd name="connsiteX16" fmla="*/ 4595 w 10000"/>
              <a:gd name="connsiteY16" fmla="*/ 9263 h 9946"/>
              <a:gd name="connsiteX17" fmla="*/ 1892 w 10000"/>
              <a:gd name="connsiteY17" fmla="*/ 9666 h 9946"/>
              <a:gd name="connsiteX18" fmla="*/ 1711 w 10000"/>
              <a:gd name="connsiteY18" fmla="*/ 8611 h 9946"/>
              <a:gd name="connsiteX19" fmla="*/ 1532 w 10000"/>
              <a:gd name="connsiteY19" fmla="*/ 5412 h 9946"/>
              <a:gd name="connsiteX20" fmla="*/ 1506 w 10000"/>
              <a:gd name="connsiteY20" fmla="*/ 3673 h 9946"/>
              <a:gd name="connsiteX21" fmla="*/ 580 w 10000"/>
              <a:gd name="connsiteY21" fmla="*/ 2865 h 9946"/>
              <a:gd name="connsiteX22" fmla="*/ 913 w 10000"/>
              <a:gd name="connsiteY22" fmla="*/ 2151 h 9946"/>
              <a:gd name="connsiteX23" fmla="*/ 544 w 10000"/>
              <a:gd name="connsiteY23" fmla="*/ 1802 h 9946"/>
              <a:gd name="connsiteX24" fmla="*/ 22 w 10000"/>
              <a:gd name="connsiteY24" fmla="*/ 288 h 9946"/>
              <a:gd name="connsiteX0" fmla="*/ 0 w 10000"/>
              <a:gd name="connsiteY0" fmla="*/ 317 h 10000"/>
              <a:gd name="connsiteX1" fmla="*/ 5174 w 10000"/>
              <a:gd name="connsiteY1" fmla="*/ 0 h 10000"/>
              <a:gd name="connsiteX2" fmla="*/ 5914 w 10000"/>
              <a:gd name="connsiteY2" fmla="*/ 339 h 10000"/>
              <a:gd name="connsiteX3" fmla="*/ 5508 w 10000"/>
              <a:gd name="connsiteY3" fmla="*/ 1294 h 10000"/>
              <a:gd name="connsiteX4" fmla="*/ 6885 w 10000"/>
              <a:gd name="connsiteY4" fmla="*/ 2538 h 10000"/>
              <a:gd name="connsiteX5" fmla="*/ 7297 w 10000"/>
              <a:gd name="connsiteY5" fmla="*/ 3755 h 10000"/>
              <a:gd name="connsiteX6" fmla="*/ 8069 w 10000"/>
              <a:gd name="connsiteY6" fmla="*/ 3443 h 10000"/>
              <a:gd name="connsiteX7" fmla="*/ 8017 w 10000"/>
              <a:gd name="connsiteY7" fmla="*/ 5160 h 10000"/>
              <a:gd name="connsiteX8" fmla="*/ 8790 w 10000"/>
              <a:gd name="connsiteY8" fmla="*/ 5661 h 10000"/>
              <a:gd name="connsiteX9" fmla="*/ 9150 w 10000"/>
              <a:gd name="connsiteY9" fmla="*/ 7159 h 10000"/>
              <a:gd name="connsiteX10" fmla="*/ 9716 w 10000"/>
              <a:gd name="connsiteY10" fmla="*/ 7284 h 10000"/>
              <a:gd name="connsiteX11" fmla="*/ 10000 w 10000"/>
              <a:gd name="connsiteY11" fmla="*/ 7877 h 10000"/>
              <a:gd name="connsiteX12" fmla="*/ 9330 w 10000"/>
              <a:gd name="connsiteY12" fmla="*/ 8751 h 10000"/>
              <a:gd name="connsiteX13" fmla="*/ 9099 w 10000"/>
              <a:gd name="connsiteY13" fmla="*/ 9750 h 10000"/>
              <a:gd name="connsiteX14" fmla="*/ 8145 w 10000"/>
              <a:gd name="connsiteY14" fmla="*/ 10000 h 10000"/>
              <a:gd name="connsiteX15" fmla="*/ 8379 w 10000"/>
              <a:gd name="connsiteY15" fmla="*/ 8907 h 10000"/>
              <a:gd name="connsiteX16" fmla="*/ 4595 w 10000"/>
              <a:gd name="connsiteY16" fmla="*/ 9313 h 10000"/>
              <a:gd name="connsiteX17" fmla="*/ 1892 w 10000"/>
              <a:gd name="connsiteY17" fmla="*/ 9718 h 10000"/>
              <a:gd name="connsiteX18" fmla="*/ 1711 w 10000"/>
              <a:gd name="connsiteY18" fmla="*/ 8658 h 10000"/>
              <a:gd name="connsiteX19" fmla="*/ 1532 w 10000"/>
              <a:gd name="connsiteY19" fmla="*/ 5441 h 10000"/>
              <a:gd name="connsiteX20" fmla="*/ 1506 w 10000"/>
              <a:gd name="connsiteY20" fmla="*/ 3693 h 10000"/>
              <a:gd name="connsiteX21" fmla="*/ 580 w 10000"/>
              <a:gd name="connsiteY21" fmla="*/ 2881 h 10000"/>
              <a:gd name="connsiteX22" fmla="*/ 913 w 10000"/>
              <a:gd name="connsiteY22" fmla="*/ 2163 h 10000"/>
              <a:gd name="connsiteX23" fmla="*/ 544 w 10000"/>
              <a:gd name="connsiteY23" fmla="*/ 1812 h 10000"/>
              <a:gd name="connsiteX24" fmla="*/ 22 w 10000"/>
              <a:gd name="connsiteY24" fmla="*/ 290 h 10000"/>
              <a:gd name="connsiteX0" fmla="*/ 0 w 10000"/>
              <a:gd name="connsiteY0" fmla="*/ 317 h 10000"/>
              <a:gd name="connsiteX1" fmla="*/ 5174 w 10000"/>
              <a:gd name="connsiteY1" fmla="*/ 0 h 10000"/>
              <a:gd name="connsiteX2" fmla="*/ 5936 w 10000"/>
              <a:gd name="connsiteY2" fmla="*/ 312 h 10000"/>
              <a:gd name="connsiteX3" fmla="*/ 5508 w 10000"/>
              <a:gd name="connsiteY3" fmla="*/ 1294 h 10000"/>
              <a:gd name="connsiteX4" fmla="*/ 6885 w 10000"/>
              <a:gd name="connsiteY4" fmla="*/ 2538 h 10000"/>
              <a:gd name="connsiteX5" fmla="*/ 7297 w 10000"/>
              <a:gd name="connsiteY5" fmla="*/ 3755 h 10000"/>
              <a:gd name="connsiteX6" fmla="*/ 8069 w 10000"/>
              <a:gd name="connsiteY6" fmla="*/ 3443 h 10000"/>
              <a:gd name="connsiteX7" fmla="*/ 8017 w 10000"/>
              <a:gd name="connsiteY7" fmla="*/ 5160 h 10000"/>
              <a:gd name="connsiteX8" fmla="*/ 8790 w 10000"/>
              <a:gd name="connsiteY8" fmla="*/ 5661 h 10000"/>
              <a:gd name="connsiteX9" fmla="*/ 9150 w 10000"/>
              <a:gd name="connsiteY9" fmla="*/ 7159 h 10000"/>
              <a:gd name="connsiteX10" fmla="*/ 9716 w 10000"/>
              <a:gd name="connsiteY10" fmla="*/ 7284 h 10000"/>
              <a:gd name="connsiteX11" fmla="*/ 10000 w 10000"/>
              <a:gd name="connsiteY11" fmla="*/ 7877 h 10000"/>
              <a:gd name="connsiteX12" fmla="*/ 9330 w 10000"/>
              <a:gd name="connsiteY12" fmla="*/ 8751 h 10000"/>
              <a:gd name="connsiteX13" fmla="*/ 9099 w 10000"/>
              <a:gd name="connsiteY13" fmla="*/ 9750 h 10000"/>
              <a:gd name="connsiteX14" fmla="*/ 8145 w 10000"/>
              <a:gd name="connsiteY14" fmla="*/ 10000 h 10000"/>
              <a:gd name="connsiteX15" fmla="*/ 8379 w 10000"/>
              <a:gd name="connsiteY15" fmla="*/ 8907 h 10000"/>
              <a:gd name="connsiteX16" fmla="*/ 4595 w 10000"/>
              <a:gd name="connsiteY16" fmla="*/ 9313 h 10000"/>
              <a:gd name="connsiteX17" fmla="*/ 1892 w 10000"/>
              <a:gd name="connsiteY17" fmla="*/ 9718 h 10000"/>
              <a:gd name="connsiteX18" fmla="*/ 1711 w 10000"/>
              <a:gd name="connsiteY18" fmla="*/ 8658 h 10000"/>
              <a:gd name="connsiteX19" fmla="*/ 1532 w 10000"/>
              <a:gd name="connsiteY19" fmla="*/ 5441 h 10000"/>
              <a:gd name="connsiteX20" fmla="*/ 1506 w 10000"/>
              <a:gd name="connsiteY20" fmla="*/ 3693 h 10000"/>
              <a:gd name="connsiteX21" fmla="*/ 580 w 10000"/>
              <a:gd name="connsiteY21" fmla="*/ 2881 h 10000"/>
              <a:gd name="connsiteX22" fmla="*/ 913 w 10000"/>
              <a:gd name="connsiteY22" fmla="*/ 2163 h 10000"/>
              <a:gd name="connsiteX23" fmla="*/ 544 w 10000"/>
              <a:gd name="connsiteY23" fmla="*/ 1812 h 10000"/>
              <a:gd name="connsiteX24" fmla="*/ 22 w 10000"/>
              <a:gd name="connsiteY24" fmla="*/ 290 h 10000"/>
              <a:gd name="connsiteX0" fmla="*/ 0 w 10000"/>
              <a:gd name="connsiteY0" fmla="*/ 317 h 10000"/>
              <a:gd name="connsiteX1" fmla="*/ 5174 w 10000"/>
              <a:gd name="connsiteY1" fmla="*/ 0 h 10000"/>
              <a:gd name="connsiteX2" fmla="*/ 5936 w 10000"/>
              <a:gd name="connsiteY2" fmla="*/ 312 h 10000"/>
              <a:gd name="connsiteX3" fmla="*/ 5530 w 10000"/>
              <a:gd name="connsiteY3" fmla="*/ 1213 h 10000"/>
              <a:gd name="connsiteX4" fmla="*/ 6885 w 10000"/>
              <a:gd name="connsiteY4" fmla="*/ 2538 h 10000"/>
              <a:gd name="connsiteX5" fmla="*/ 7297 w 10000"/>
              <a:gd name="connsiteY5" fmla="*/ 3755 h 10000"/>
              <a:gd name="connsiteX6" fmla="*/ 8069 w 10000"/>
              <a:gd name="connsiteY6" fmla="*/ 3443 h 10000"/>
              <a:gd name="connsiteX7" fmla="*/ 8017 w 10000"/>
              <a:gd name="connsiteY7" fmla="*/ 5160 h 10000"/>
              <a:gd name="connsiteX8" fmla="*/ 8790 w 10000"/>
              <a:gd name="connsiteY8" fmla="*/ 5661 h 10000"/>
              <a:gd name="connsiteX9" fmla="*/ 9150 w 10000"/>
              <a:gd name="connsiteY9" fmla="*/ 7159 h 10000"/>
              <a:gd name="connsiteX10" fmla="*/ 9716 w 10000"/>
              <a:gd name="connsiteY10" fmla="*/ 7284 h 10000"/>
              <a:gd name="connsiteX11" fmla="*/ 10000 w 10000"/>
              <a:gd name="connsiteY11" fmla="*/ 7877 h 10000"/>
              <a:gd name="connsiteX12" fmla="*/ 9330 w 10000"/>
              <a:gd name="connsiteY12" fmla="*/ 8751 h 10000"/>
              <a:gd name="connsiteX13" fmla="*/ 9099 w 10000"/>
              <a:gd name="connsiteY13" fmla="*/ 9750 h 10000"/>
              <a:gd name="connsiteX14" fmla="*/ 8145 w 10000"/>
              <a:gd name="connsiteY14" fmla="*/ 10000 h 10000"/>
              <a:gd name="connsiteX15" fmla="*/ 8379 w 10000"/>
              <a:gd name="connsiteY15" fmla="*/ 8907 h 10000"/>
              <a:gd name="connsiteX16" fmla="*/ 4595 w 10000"/>
              <a:gd name="connsiteY16" fmla="*/ 9313 h 10000"/>
              <a:gd name="connsiteX17" fmla="*/ 1892 w 10000"/>
              <a:gd name="connsiteY17" fmla="*/ 9718 h 10000"/>
              <a:gd name="connsiteX18" fmla="*/ 1711 w 10000"/>
              <a:gd name="connsiteY18" fmla="*/ 8658 h 10000"/>
              <a:gd name="connsiteX19" fmla="*/ 1532 w 10000"/>
              <a:gd name="connsiteY19" fmla="*/ 5441 h 10000"/>
              <a:gd name="connsiteX20" fmla="*/ 1506 w 10000"/>
              <a:gd name="connsiteY20" fmla="*/ 3693 h 10000"/>
              <a:gd name="connsiteX21" fmla="*/ 580 w 10000"/>
              <a:gd name="connsiteY21" fmla="*/ 2881 h 10000"/>
              <a:gd name="connsiteX22" fmla="*/ 913 w 10000"/>
              <a:gd name="connsiteY22" fmla="*/ 2163 h 10000"/>
              <a:gd name="connsiteX23" fmla="*/ 544 w 10000"/>
              <a:gd name="connsiteY23" fmla="*/ 1812 h 10000"/>
              <a:gd name="connsiteX24" fmla="*/ 22 w 10000"/>
              <a:gd name="connsiteY24" fmla="*/ 290 h 10000"/>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8017 w 10000"/>
              <a:gd name="connsiteY7" fmla="*/ 5187 h 10027"/>
              <a:gd name="connsiteX8" fmla="*/ 8790 w 10000"/>
              <a:gd name="connsiteY8" fmla="*/ 5688 h 10027"/>
              <a:gd name="connsiteX9" fmla="*/ 9150 w 10000"/>
              <a:gd name="connsiteY9" fmla="*/ 7186 h 10027"/>
              <a:gd name="connsiteX10" fmla="*/ 9716 w 10000"/>
              <a:gd name="connsiteY10" fmla="*/ 731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8017 w 10000"/>
              <a:gd name="connsiteY7" fmla="*/ 5187 h 10027"/>
              <a:gd name="connsiteX8" fmla="*/ 8790 w 10000"/>
              <a:gd name="connsiteY8" fmla="*/ 5688 h 10027"/>
              <a:gd name="connsiteX9" fmla="*/ 9150 w 10000"/>
              <a:gd name="connsiteY9" fmla="*/ 7186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8017 w 10000"/>
              <a:gd name="connsiteY7" fmla="*/ 5187 h 10027"/>
              <a:gd name="connsiteX8" fmla="*/ 8790 w 10000"/>
              <a:gd name="connsiteY8" fmla="*/ 5688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8017 w 10000"/>
              <a:gd name="connsiteY7" fmla="*/ 518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75 w 10000"/>
              <a:gd name="connsiteY5" fmla="*/ 3863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18 w 10000"/>
              <a:gd name="connsiteY4" fmla="*/ 2565 h 10027"/>
              <a:gd name="connsiteX5" fmla="*/ 7275 w 10000"/>
              <a:gd name="connsiteY5" fmla="*/ 3863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18 w 10000"/>
              <a:gd name="connsiteY4" fmla="*/ 2565 h 10027"/>
              <a:gd name="connsiteX5" fmla="*/ 7275 w 10000"/>
              <a:gd name="connsiteY5" fmla="*/ 3863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18 w 10000"/>
              <a:gd name="connsiteY4" fmla="*/ 2565 h 10027"/>
              <a:gd name="connsiteX5" fmla="*/ 7275 w 10000"/>
              <a:gd name="connsiteY5" fmla="*/ 3863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000" h="10027">
                <a:moveTo>
                  <a:pt x="0" y="344"/>
                </a:moveTo>
                <a:lnTo>
                  <a:pt x="5062" y="0"/>
                </a:lnTo>
                <a:lnTo>
                  <a:pt x="5936" y="339"/>
                </a:lnTo>
                <a:lnTo>
                  <a:pt x="5530" y="1240"/>
                </a:lnTo>
                <a:lnTo>
                  <a:pt x="6818" y="2565"/>
                </a:lnTo>
                <a:lnTo>
                  <a:pt x="7275" y="3863"/>
                </a:lnTo>
                <a:lnTo>
                  <a:pt x="8002" y="3633"/>
                </a:lnTo>
                <a:cubicBezTo>
                  <a:pt x="7985" y="4206"/>
                  <a:pt x="8013" y="4804"/>
                  <a:pt x="7995" y="5377"/>
                </a:cubicBezTo>
                <a:lnTo>
                  <a:pt x="8745" y="5797"/>
                </a:lnTo>
                <a:cubicBezTo>
                  <a:pt x="8872" y="6351"/>
                  <a:pt x="9045" y="6795"/>
                  <a:pt x="9172" y="7349"/>
                </a:cubicBezTo>
                <a:cubicBezTo>
                  <a:pt x="9435" y="7400"/>
                  <a:pt x="9923" y="7477"/>
                  <a:pt x="9962" y="7501"/>
                </a:cubicBezTo>
                <a:cubicBezTo>
                  <a:pt x="9967" y="7454"/>
                  <a:pt x="9905" y="7706"/>
                  <a:pt x="10000" y="7904"/>
                </a:cubicBezTo>
                <a:lnTo>
                  <a:pt x="9330" y="8778"/>
                </a:lnTo>
                <a:lnTo>
                  <a:pt x="9099" y="9777"/>
                </a:lnTo>
                <a:lnTo>
                  <a:pt x="8145" y="10027"/>
                </a:lnTo>
                <a:cubicBezTo>
                  <a:pt x="8224" y="9663"/>
                  <a:pt x="8301" y="9298"/>
                  <a:pt x="8379" y="8934"/>
                </a:cubicBezTo>
                <a:lnTo>
                  <a:pt x="4595" y="9340"/>
                </a:lnTo>
                <a:lnTo>
                  <a:pt x="1892" y="9745"/>
                </a:lnTo>
                <a:cubicBezTo>
                  <a:pt x="1832" y="9392"/>
                  <a:pt x="1772" y="9039"/>
                  <a:pt x="1711" y="8685"/>
                </a:cubicBezTo>
                <a:cubicBezTo>
                  <a:pt x="1652" y="7613"/>
                  <a:pt x="1591" y="6540"/>
                  <a:pt x="1532" y="5468"/>
                </a:cubicBezTo>
                <a:cubicBezTo>
                  <a:pt x="1524" y="4885"/>
                  <a:pt x="1514" y="4302"/>
                  <a:pt x="1506" y="3720"/>
                </a:cubicBezTo>
                <a:lnTo>
                  <a:pt x="580" y="2908"/>
                </a:lnTo>
                <a:lnTo>
                  <a:pt x="913" y="2190"/>
                </a:lnTo>
                <a:lnTo>
                  <a:pt x="544" y="1839"/>
                </a:lnTo>
                <a:lnTo>
                  <a:pt x="22" y="317"/>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7" name="Freeform 56"/>
          <p:cNvSpPr>
            <a:spLocks/>
          </p:cNvSpPr>
          <p:nvPr/>
        </p:nvSpPr>
        <p:spPr bwMode="auto">
          <a:xfrm>
            <a:off x="5120227" y="3271958"/>
            <a:ext cx="960472" cy="485171"/>
          </a:xfrm>
          <a:custGeom>
            <a:avLst/>
            <a:gdLst>
              <a:gd name="connsiteX0" fmla="*/ 92 w 9977"/>
              <a:gd name="connsiteY0" fmla="*/ 90 h 9955"/>
              <a:gd name="connsiteX1" fmla="*/ 69 w 9977"/>
              <a:gd name="connsiteY1" fmla="*/ 5830 h 9955"/>
              <a:gd name="connsiteX2" fmla="*/ 0 w 9977"/>
              <a:gd name="connsiteY2" fmla="*/ 9821 h 9955"/>
              <a:gd name="connsiteX3" fmla="*/ 9977 w 9977"/>
              <a:gd name="connsiteY3" fmla="*/ 9955 h 9955"/>
              <a:gd name="connsiteX4" fmla="*/ 9794 w 9977"/>
              <a:gd name="connsiteY4" fmla="*/ 4753 h 9955"/>
              <a:gd name="connsiteX5" fmla="*/ 9794 w 9977"/>
              <a:gd name="connsiteY5" fmla="*/ 2825 h 9955"/>
              <a:gd name="connsiteX6" fmla="*/ 8993 w 9977"/>
              <a:gd name="connsiteY6" fmla="*/ 1614 h 9955"/>
              <a:gd name="connsiteX7" fmla="*/ 9222 w 9977"/>
              <a:gd name="connsiteY7" fmla="*/ 583 h 9955"/>
              <a:gd name="connsiteX8" fmla="*/ 8879 w 9977"/>
              <a:gd name="connsiteY8" fmla="*/ 0 h 9955"/>
              <a:gd name="connsiteX9" fmla="*/ 4348 w 9977"/>
              <a:gd name="connsiteY9" fmla="*/ 90 h 9955"/>
              <a:gd name="connsiteX10" fmla="*/ 171 w 9977"/>
              <a:gd name="connsiteY10" fmla="*/ 129 h 9955"/>
              <a:gd name="connsiteX0" fmla="*/ 92 w 10000"/>
              <a:gd name="connsiteY0" fmla="*/ 90 h 10000"/>
              <a:gd name="connsiteX1" fmla="*/ 6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6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14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14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14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189 w 10000"/>
              <a:gd name="connsiteY1" fmla="*/ 5777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894 w 10683"/>
              <a:gd name="connsiteY0" fmla="*/ 286 h 10000"/>
              <a:gd name="connsiteX1" fmla="*/ 683 w 10683"/>
              <a:gd name="connsiteY1" fmla="*/ 9865 h 10000"/>
              <a:gd name="connsiteX2" fmla="*/ 10683 w 10683"/>
              <a:gd name="connsiteY2" fmla="*/ 10000 h 10000"/>
              <a:gd name="connsiteX3" fmla="*/ 10500 w 10683"/>
              <a:gd name="connsiteY3" fmla="*/ 4774 h 10000"/>
              <a:gd name="connsiteX4" fmla="*/ 10500 w 10683"/>
              <a:gd name="connsiteY4" fmla="*/ 2838 h 10000"/>
              <a:gd name="connsiteX5" fmla="*/ 9697 w 10683"/>
              <a:gd name="connsiteY5" fmla="*/ 1621 h 10000"/>
              <a:gd name="connsiteX6" fmla="*/ 9926 w 10683"/>
              <a:gd name="connsiteY6" fmla="*/ 586 h 10000"/>
              <a:gd name="connsiteX7" fmla="*/ 9582 w 10683"/>
              <a:gd name="connsiteY7" fmla="*/ 0 h 10000"/>
              <a:gd name="connsiteX8" fmla="*/ 5041 w 10683"/>
              <a:gd name="connsiteY8" fmla="*/ 90 h 10000"/>
              <a:gd name="connsiteX9" fmla="*/ 1292 w 10683"/>
              <a:gd name="connsiteY9" fmla="*/ 248 h 10000"/>
              <a:gd name="connsiteX0" fmla="*/ 925 w 10714"/>
              <a:gd name="connsiteY0" fmla="*/ 286 h 10000"/>
              <a:gd name="connsiteX1" fmla="*/ 674 w 10714"/>
              <a:gd name="connsiteY1" fmla="*/ 9865 h 10000"/>
              <a:gd name="connsiteX2" fmla="*/ 10714 w 10714"/>
              <a:gd name="connsiteY2" fmla="*/ 10000 h 10000"/>
              <a:gd name="connsiteX3" fmla="*/ 10531 w 10714"/>
              <a:gd name="connsiteY3" fmla="*/ 4774 h 10000"/>
              <a:gd name="connsiteX4" fmla="*/ 10531 w 10714"/>
              <a:gd name="connsiteY4" fmla="*/ 2838 h 10000"/>
              <a:gd name="connsiteX5" fmla="*/ 9728 w 10714"/>
              <a:gd name="connsiteY5" fmla="*/ 1621 h 10000"/>
              <a:gd name="connsiteX6" fmla="*/ 9957 w 10714"/>
              <a:gd name="connsiteY6" fmla="*/ 586 h 10000"/>
              <a:gd name="connsiteX7" fmla="*/ 9613 w 10714"/>
              <a:gd name="connsiteY7" fmla="*/ 0 h 10000"/>
              <a:gd name="connsiteX8" fmla="*/ 5072 w 10714"/>
              <a:gd name="connsiteY8" fmla="*/ 90 h 10000"/>
              <a:gd name="connsiteX9" fmla="*/ 1323 w 10714"/>
              <a:gd name="connsiteY9" fmla="*/ 248 h 10000"/>
              <a:gd name="connsiteX0" fmla="*/ 251 w 10040"/>
              <a:gd name="connsiteY0" fmla="*/ 286 h 10000"/>
              <a:gd name="connsiteX1" fmla="*/ 0 w 10040"/>
              <a:gd name="connsiteY1" fmla="*/ 9865 h 10000"/>
              <a:gd name="connsiteX2" fmla="*/ 10040 w 10040"/>
              <a:gd name="connsiteY2" fmla="*/ 10000 h 10000"/>
              <a:gd name="connsiteX3" fmla="*/ 9857 w 10040"/>
              <a:gd name="connsiteY3" fmla="*/ 4774 h 10000"/>
              <a:gd name="connsiteX4" fmla="*/ 9857 w 10040"/>
              <a:gd name="connsiteY4" fmla="*/ 2838 h 10000"/>
              <a:gd name="connsiteX5" fmla="*/ 9054 w 10040"/>
              <a:gd name="connsiteY5" fmla="*/ 1621 h 10000"/>
              <a:gd name="connsiteX6" fmla="*/ 9283 w 10040"/>
              <a:gd name="connsiteY6" fmla="*/ 586 h 10000"/>
              <a:gd name="connsiteX7" fmla="*/ 8939 w 10040"/>
              <a:gd name="connsiteY7" fmla="*/ 0 h 10000"/>
              <a:gd name="connsiteX8" fmla="*/ 4398 w 10040"/>
              <a:gd name="connsiteY8" fmla="*/ 90 h 10000"/>
              <a:gd name="connsiteX9" fmla="*/ 649 w 10040"/>
              <a:gd name="connsiteY9" fmla="*/ 248 h 10000"/>
              <a:gd name="connsiteX0" fmla="*/ 251 w 10040"/>
              <a:gd name="connsiteY0" fmla="*/ 286 h 10000"/>
              <a:gd name="connsiteX1" fmla="*/ 0 w 10040"/>
              <a:gd name="connsiteY1" fmla="*/ 9826 h 10000"/>
              <a:gd name="connsiteX2" fmla="*/ 10040 w 10040"/>
              <a:gd name="connsiteY2" fmla="*/ 10000 h 10000"/>
              <a:gd name="connsiteX3" fmla="*/ 9857 w 10040"/>
              <a:gd name="connsiteY3" fmla="*/ 4774 h 10000"/>
              <a:gd name="connsiteX4" fmla="*/ 9857 w 10040"/>
              <a:gd name="connsiteY4" fmla="*/ 2838 h 10000"/>
              <a:gd name="connsiteX5" fmla="*/ 9054 w 10040"/>
              <a:gd name="connsiteY5" fmla="*/ 1621 h 10000"/>
              <a:gd name="connsiteX6" fmla="*/ 9283 w 10040"/>
              <a:gd name="connsiteY6" fmla="*/ 586 h 10000"/>
              <a:gd name="connsiteX7" fmla="*/ 8939 w 10040"/>
              <a:gd name="connsiteY7" fmla="*/ 0 h 10000"/>
              <a:gd name="connsiteX8" fmla="*/ 4398 w 10040"/>
              <a:gd name="connsiteY8" fmla="*/ 90 h 10000"/>
              <a:gd name="connsiteX9" fmla="*/ 649 w 10040"/>
              <a:gd name="connsiteY9" fmla="*/ 248 h 10000"/>
              <a:gd name="connsiteX0" fmla="*/ 251 w 10040"/>
              <a:gd name="connsiteY0" fmla="*/ 286 h 10000"/>
              <a:gd name="connsiteX1" fmla="*/ 0 w 10040"/>
              <a:gd name="connsiteY1" fmla="*/ 9826 h 10000"/>
              <a:gd name="connsiteX2" fmla="*/ 10040 w 10040"/>
              <a:gd name="connsiteY2" fmla="*/ 10000 h 10000"/>
              <a:gd name="connsiteX3" fmla="*/ 9857 w 10040"/>
              <a:gd name="connsiteY3" fmla="*/ 4774 h 10000"/>
              <a:gd name="connsiteX4" fmla="*/ 9857 w 10040"/>
              <a:gd name="connsiteY4" fmla="*/ 2838 h 10000"/>
              <a:gd name="connsiteX5" fmla="*/ 9054 w 10040"/>
              <a:gd name="connsiteY5" fmla="*/ 1621 h 10000"/>
              <a:gd name="connsiteX6" fmla="*/ 9343 w 10040"/>
              <a:gd name="connsiteY6" fmla="*/ 665 h 10000"/>
              <a:gd name="connsiteX7" fmla="*/ 8939 w 10040"/>
              <a:gd name="connsiteY7" fmla="*/ 0 h 10000"/>
              <a:gd name="connsiteX8" fmla="*/ 4398 w 10040"/>
              <a:gd name="connsiteY8" fmla="*/ 90 h 10000"/>
              <a:gd name="connsiteX9" fmla="*/ 649 w 10040"/>
              <a:gd name="connsiteY9" fmla="*/ 248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40" h="10000">
                <a:moveTo>
                  <a:pt x="251" y="286"/>
                </a:moveTo>
                <a:cubicBezTo>
                  <a:pt x="207" y="2282"/>
                  <a:pt x="140" y="4634"/>
                  <a:pt x="0" y="9826"/>
                </a:cubicBezTo>
                <a:lnTo>
                  <a:pt x="10040" y="10000"/>
                </a:lnTo>
                <a:lnTo>
                  <a:pt x="9857" y="4774"/>
                </a:lnTo>
                <a:lnTo>
                  <a:pt x="9857" y="2838"/>
                </a:lnTo>
                <a:lnTo>
                  <a:pt x="9054" y="1621"/>
                </a:lnTo>
                <a:cubicBezTo>
                  <a:pt x="9130" y="1276"/>
                  <a:pt x="9267" y="1010"/>
                  <a:pt x="9343" y="665"/>
                </a:cubicBezTo>
                <a:lnTo>
                  <a:pt x="8939" y="0"/>
                </a:lnTo>
                <a:lnTo>
                  <a:pt x="4398" y="90"/>
                </a:lnTo>
                <a:lnTo>
                  <a:pt x="649" y="248"/>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8" name="Freeform 57"/>
          <p:cNvSpPr>
            <a:spLocks/>
          </p:cNvSpPr>
          <p:nvPr/>
        </p:nvSpPr>
        <p:spPr bwMode="auto">
          <a:xfrm>
            <a:off x="5801917" y="2685380"/>
            <a:ext cx="755650" cy="488951"/>
          </a:xfrm>
          <a:custGeom>
            <a:avLst/>
            <a:gdLst/>
            <a:ahLst/>
            <a:cxnLst>
              <a:cxn ang="0">
                <a:pos x="6" y="12"/>
              </a:cxn>
              <a:cxn ang="0">
                <a:pos x="0" y="49"/>
              </a:cxn>
              <a:cxn ang="0">
                <a:pos x="8" y="91"/>
              </a:cxn>
              <a:cxn ang="0">
                <a:pos x="40" y="176"/>
              </a:cxn>
              <a:cxn ang="0">
                <a:pos x="58" y="222"/>
              </a:cxn>
              <a:cxn ang="0">
                <a:pos x="260" y="211"/>
              </a:cxn>
              <a:cxn ang="0">
                <a:pos x="294" y="222"/>
              </a:cxn>
              <a:cxn ang="0">
                <a:pos x="314" y="178"/>
              </a:cxn>
              <a:cxn ang="0">
                <a:pos x="306" y="147"/>
              </a:cxn>
              <a:cxn ang="0">
                <a:pos x="340" y="141"/>
              </a:cxn>
              <a:cxn ang="0">
                <a:pos x="345" y="92"/>
              </a:cxn>
              <a:cxn ang="0">
                <a:pos x="324" y="70"/>
              </a:cxn>
              <a:cxn ang="0">
                <a:pos x="289" y="49"/>
              </a:cxn>
              <a:cxn ang="0">
                <a:pos x="297" y="21"/>
              </a:cxn>
              <a:cxn ang="0">
                <a:pos x="282" y="0"/>
              </a:cxn>
              <a:cxn ang="0">
                <a:pos x="206" y="3"/>
              </a:cxn>
              <a:cxn ang="0">
                <a:pos x="129" y="6"/>
              </a:cxn>
              <a:cxn ang="0">
                <a:pos x="6" y="12"/>
              </a:cxn>
            </a:cxnLst>
            <a:rect l="0" t="0" r="r" b="b"/>
            <a:pathLst>
              <a:path w="346" h="223">
                <a:moveTo>
                  <a:pt x="6" y="12"/>
                </a:moveTo>
                <a:lnTo>
                  <a:pt x="0" y="49"/>
                </a:lnTo>
                <a:lnTo>
                  <a:pt x="8" y="91"/>
                </a:lnTo>
                <a:lnTo>
                  <a:pt x="40" y="176"/>
                </a:lnTo>
                <a:lnTo>
                  <a:pt x="58" y="222"/>
                </a:lnTo>
                <a:lnTo>
                  <a:pt x="260" y="211"/>
                </a:lnTo>
                <a:lnTo>
                  <a:pt x="294" y="222"/>
                </a:lnTo>
                <a:lnTo>
                  <a:pt x="314" y="178"/>
                </a:lnTo>
                <a:lnTo>
                  <a:pt x="306" y="147"/>
                </a:lnTo>
                <a:lnTo>
                  <a:pt x="340" y="141"/>
                </a:lnTo>
                <a:lnTo>
                  <a:pt x="345" y="92"/>
                </a:lnTo>
                <a:lnTo>
                  <a:pt x="324" y="70"/>
                </a:lnTo>
                <a:lnTo>
                  <a:pt x="289" y="49"/>
                </a:lnTo>
                <a:lnTo>
                  <a:pt x="297" y="21"/>
                </a:lnTo>
                <a:lnTo>
                  <a:pt x="282" y="0"/>
                </a:lnTo>
                <a:lnTo>
                  <a:pt x="206" y="3"/>
                </a:lnTo>
                <a:lnTo>
                  <a:pt x="129" y="6"/>
                </a:lnTo>
                <a:lnTo>
                  <a:pt x="6" y="12"/>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9" name="Freeform 59"/>
          <p:cNvSpPr>
            <a:spLocks/>
          </p:cNvSpPr>
          <p:nvPr/>
        </p:nvSpPr>
        <p:spPr bwMode="auto">
          <a:xfrm>
            <a:off x="6713819" y="3284637"/>
            <a:ext cx="972222" cy="530611"/>
          </a:xfrm>
          <a:custGeom>
            <a:avLst/>
            <a:gdLst>
              <a:gd name="connsiteX0" fmla="*/ 0 w 9977"/>
              <a:gd name="connsiteY0" fmla="*/ 9959 h 9959"/>
              <a:gd name="connsiteX1" fmla="*/ 2402 w 9977"/>
              <a:gd name="connsiteY1" fmla="*/ 9336 h 9959"/>
              <a:gd name="connsiteX2" fmla="*/ 2402 w 9977"/>
              <a:gd name="connsiteY2" fmla="*/ 8880 h 9959"/>
              <a:gd name="connsiteX3" fmla="*/ 8291 w 9977"/>
              <a:gd name="connsiteY3" fmla="*/ 7469 h 9959"/>
              <a:gd name="connsiteX4" fmla="*/ 8383 w 9977"/>
              <a:gd name="connsiteY4" fmla="*/ 6722 h 9959"/>
              <a:gd name="connsiteX5" fmla="*/ 9238 w 9977"/>
              <a:gd name="connsiteY5" fmla="*/ 6141 h 9959"/>
              <a:gd name="connsiteX6" fmla="*/ 9330 w 9977"/>
              <a:gd name="connsiteY6" fmla="*/ 5353 h 9959"/>
              <a:gd name="connsiteX7" fmla="*/ 9700 w 9977"/>
              <a:gd name="connsiteY7" fmla="*/ 5062 h 9959"/>
              <a:gd name="connsiteX8" fmla="*/ 9977 w 9977"/>
              <a:gd name="connsiteY8" fmla="*/ 3900 h 9959"/>
              <a:gd name="connsiteX9" fmla="*/ 9169 w 9977"/>
              <a:gd name="connsiteY9" fmla="*/ 2697 h 9959"/>
              <a:gd name="connsiteX10" fmla="*/ 9030 w 9977"/>
              <a:gd name="connsiteY10" fmla="*/ 1079 h 9959"/>
              <a:gd name="connsiteX11" fmla="*/ 8383 w 9977"/>
              <a:gd name="connsiteY11" fmla="*/ 290 h 9959"/>
              <a:gd name="connsiteX12" fmla="*/ 7067 w 9977"/>
              <a:gd name="connsiteY12" fmla="*/ 747 h 9959"/>
              <a:gd name="connsiteX13" fmla="*/ 6467 w 9977"/>
              <a:gd name="connsiteY13" fmla="*/ 41 h 9959"/>
              <a:gd name="connsiteX14" fmla="*/ 5866 w 9977"/>
              <a:gd name="connsiteY14" fmla="*/ 0 h 9959"/>
              <a:gd name="connsiteX15" fmla="*/ 5982 w 9977"/>
              <a:gd name="connsiteY15" fmla="*/ 1079 h 9959"/>
              <a:gd name="connsiteX16" fmla="*/ 5173 w 9977"/>
              <a:gd name="connsiteY16" fmla="*/ 1660 h 9959"/>
              <a:gd name="connsiteX17" fmla="*/ 4642 w 9977"/>
              <a:gd name="connsiteY17" fmla="*/ 4149 h 9959"/>
              <a:gd name="connsiteX18" fmla="*/ 3903 w 9977"/>
              <a:gd name="connsiteY18" fmla="*/ 3734 h 9959"/>
              <a:gd name="connsiteX19" fmla="*/ 3002 w 9977"/>
              <a:gd name="connsiteY19" fmla="*/ 4689 h 9959"/>
              <a:gd name="connsiteX20" fmla="*/ 1871 w 9977"/>
              <a:gd name="connsiteY20" fmla="*/ 5021 h 9959"/>
              <a:gd name="connsiteX21" fmla="*/ 1871 w 9977"/>
              <a:gd name="connsiteY21" fmla="*/ 6432 h 9959"/>
              <a:gd name="connsiteX22" fmla="*/ 1363 w 9977"/>
              <a:gd name="connsiteY22" fmla="*/ 6390 h 9959"/>
              <a:gd name="connsiteX23" fmla="*/ 1386 w 9977"/>
              <a:gd name="connsiteY23" fmla="*/ 7593 h 9959"/>
              <a:gd name="connsiteX24" fmla="*/ 785 w 9977"/>
              <a:gd name="connsiteY24" fmla="*/ 7137 h 9959"/>
              <a:gd name="connsiteX25" fmla="*/ 439 w 9977"/>
              <a:gd name="connsiteY25" fmla="*/ 7386 h 9959"/>
              <a:gd name="connsiteX26" fmla="*/ 538 w 9977"/>
              <a:gd name="connsiteY26" fmla="*/ 7813 h 9959"/>
              <a:gd name="connsiteX27" fmla="*/ 139 w 9977"/>
              <a:gd name="connsiteY27" fmla="*/ 9295 h 9959"/>
              <a:gd name="connsiteX28" fmla="*/ 0 w 9977"/>
              <a:gd name="connsiteY28" fmla="*/ 9959 h 9959"/>
              <a:gd name="connsiteX0" fmla="*/ 33 w 10033"/>
              <a:gd name="connsiteY0" fmla="*/ 10000 h 10000"/>
              <a:gd name="connsiteX1" fmla="*/ 2441 w 10033"/>
              <a:gd name="connsiteY1" fmla="*/ 9374 h 10000"/>
              <a:gd name="connsiteX2" fmla="*/ 2441 w 10033"/>
              <a:gd name="connsiteY2" fmla="*/ 8917 h 10000"/>
              <a:gd name="connsiteX3" fmla="*/ 8343 w 10033"/>
              <a:gd name="connsiteY3" fmla="*/ 7500 h 10000"/>
              <a:gd name="connsiteX4" fmla="*/ 8435 w 10033"/>
              <a:gd name="connsiteY4" fmla="*/ 6750 h 10000"/>
              <a:gd name="connsiteX5" fmla="*/ 9292 w 10033"/>
              <a:gd name="connsiteY5" fmla="*/ 6166 h 10000"/>
              <a:gd name="connsiteX6" fmla="*/ 9385 w 10033"/>
              <a:gd name="connsiteY6" fmla="*/ 5375 h 10000"/>
              <a:gd name="connsiteX7" fmla="*/ 9755 w 10033"/>
              <a:gd name="connsiteY7" fmla="*/ 5083 h 10000"/>
              <a:gd name="connsiteX8" fmla="*/ 10033 w 10033"/>
              <a:gd name="connsiteY8" fmla="*/ 3916 h 10000"/>
              <a:gd name="connsiteX9" fmla="*/ 9223 w 10033"/>
              <a:gd name="connsiteY9" fmla="*/ 2708 h 10000"/>
              <a:gd name="connsiteX10" fmla="*/ 9084 w 10033"/>
              <a:gd name="connsiteY10" fmla="*/ 1083 h 10000"/>
              <a:gd name="connsiteX11" fmla="*/ 8435 w 10033"/>
              <a:gd name="connsiteY11" fmla="*/ 291 h 10000"/>
              <a:gd name="connsiteX12" fmla="*/ 7116 w 10033"/>
              <a:gd name="connsiteY12" fmla="*/ 750 h 10000"/>
              <a:gd name="connsiteX13" fmla="*/ 6515 w 10033"/>
              <a:gd name="connsiteY13" fmla="*/ 41 h 10000"/>
              <a:gd name="connsiteX14" fmla="*/ 5913 w 10033"/>
              <a:gd name="connsiteY14" fmla="*/ 0 h 10000"/>
              <a:gd name="connsiteX15" fmla="*/ 6029 w 10033"/>
              <a:gd name="connsiteY15" fmla="*/ 1083 h 10000"/>
              <a:gd name="connsiteX16" fmla="*/ 5218 w 10033"/>
              <a:gd name="connsiteY16" fmla="*/ 1667 h 10000"/>
              <a:gd name="connsiteX17" fmla="*/ 4686 w 10033"/>
              <a:gd name="connsiteY17" fmla="*/ 4166 h 10000"/>
              <a:gd name="connsiteX18" fmla="*/ 3945 w 10033"/>
              <a:gd name="connsiteY18" fmla="*/ 3749 h 10000"/>
              <a:gd name="connsiteX19" fmla="*/ 3042 w 10033"/>
              <a:gd name="connsiteY19" fmla="*/ 4708 h 10000"/>
              <a:gd name="connsiteX20" fmla="*/ 1908 w 10033"/>
              <a:gd name="connsiteY20" fmla="*/ 5042 h 10000"/>
              <a:gd name="connsiteX21" fmla="*/ 1908 w 10033"/>
              <a:gd name="connsiteY21" fmla="*/ 6458 h 10000"/>
              <a:gd name="connsiteX22" fmla="*/ 1399 w 10033"/>
              <a:gd name="connsiteY22" fmla="*/ 6416 h 10000"/>
              <a:gd name="connsiteX23" fmla="*/ 1422 w 10033"/>
              <a:gd name="connsiteY23" fmla="*/ 7624 h 10000"/>
              <a:gd name="connsiteX24" fmla="*/ 820 w 10033"/>
              <a:gd name="connsiteY24" fmla="*/ 7166 h 10000"/>
              <a:gd name="connsiteX25" fmla="*/ 473 w 10033"/>
              <a:gd name="connsiteY25" fmla="*/ 7416 h 10000"/>
              <a:gd name="connsiteX26" fmla="*/ 572 w 10033"/>
              <a:gd name="connsiteY26" fmla="*/ 7845 h 10000"/>
              <a:gd name="connsiteX27" fmla="*/ 11 w 10033"/>
              <a:gd name="connsiteY27" fmla="*/ 9043 h 10000"/>
              <a:gd name="connsiteX28" fmla="*/ 33 w 10033"/>
              <a:gd name="connsiteY28" fmla="*/ 10000 h 10000"/>
              <a:gd name="connsiteX0" fmla="*/ 181 w 10181"/>
              <a:gd name="connsiteY0" fmla="*/ 10000 h 10073"/>
              <a:gd name="connsiteX1" fmla="*/ 2589 w 10181"/>
              <a:gd name="connsiteY1" fmla="*/ 9374 h 10073"/>
              <a:gd name="connsiteX2" fmla="*/ 2589 w 10181"/>
              <a:gd name="connsiteY2" fmla="*/ 8917 h 10073"/>
              <a:gd name="connsiteX3" fmla="*/ 8491 w 10181"/>
              <a:gd name="connsiteY3" fmla="*/ 7500 h 10073"/>
              <a:gd name="connsiteX4" fmla="*/ 8583 w 10181"/>
              <a:gd name="connsiteY4" fmla="*/ 6750 h 10073"/>
              <a:gd name="connsiteX5" fmla="*/ 9440 w 10181"/>
              <a:gd name="connsiteY5" fmla="*/ 6166 h 10073"/>
              <a:gd name="connsiteX6" fmla="*/ 9533 w 10181"/>
              <a:gd name="connsiteY6" fmla="*/ 5375 h 10073"/>
              <a:gd name="connsiteX7" fmla="*/ 9903 w 10181"/>
              <a:gd name="connsiteY7" fmla="*/ 5083 h 10073"/>
              <a:gd name="connsiteX8" fmla="*/ 10181 w 10181"/>
              <a:gd name="connsiteY8" fmla="*/ 3916 h 10073"/>
              <a:gd name="connsiteX9" fmla="*/ 9371 w 10181"/>
              <a:gd name="connsiteY9" fmla="*/ 2708 h 10073"/>
              <a:gd name="connsiteX10" fmla="*/ 9232 w 10181"/>
              <a:gd name="connsiteY10" fmla="*/ 1083 h 10073"/>
              <a:gd name="connsiteX11" fmla="*/ 8583 w 10181"/>
              <a:gd name="connsiteY11" fmla="*/ 291 h 10073"/>
              <a:gd name="connsiteX12" fmla="*/ 7264 w 10181"/>
              <a:gd name="connsiteY12" fmla="*/ 750 h 10073"/>
              <a:gd name="connsiteX13" fmla="*/ 6663 w 10181"/>
              <a:gd name="connsiteY13" fmla="*/ 41 h 10073"/>
              <a:gd name="connsiteX14" fmla="*/ 6061 w 10181"/>
              <a:gd name="connsiteY14" fmla="*/ 0 h 10073"/>
              <a:gd name="connsiteX15" fmla="*/ 6177 w 10181"/>
              <a:gd name="connsiteY15" fmla="*/ 1083 h 10073"/>
              <a:gd name="connsiteX16" fmla="*/ 5366 w 10181"/>
              <a:gd name="connsiteY16" fmla="*/ 1667 h 10073"/>
              <a:gd name="connsiteX17" fmla="*/ 4834 w 10181"/>
              <a:gd name="connsiteY17" fmla="*/ 4166 h 10073"/>
              <a:gd name="connsiteX18" fmla="*/ 4093 w 10181"/>
              <a:gd name="connsiteY18" fmla="*/ 3749 h 10073"/>
              <a:gd name="connsiteX19" fmla="*/ 3190 w 10181"/>
              <a:gd name="connsiteY19" fmla="*/ 4708 h 10073"/>
              <a:gd name="connsiteX20" fmla="*/ 2056 w 10181"/>
              <a:gd name="connsiteY20" fmla="*/ 5042 h 10073"/>
              <a:gd name="connsiteX21" fmla="*/ 2056 w 10181"/>
              <a:gd name="connsiteY21" fmla="*/ 6458 h 10073"/>
              <a:gd name="connsiteX22" fmla="*/ 1547 w 10181"/>
              <a:gd name="connsiteY22" fmla="*/ 6416 h 10073"/>
              <a:gd name="connsiteX23" fmla="*/ 1570 w 10181"/>
              <a:gd name="connsiteY23" fmla="*/ 7624 h 10073"/>
              <a:gd name="connsiteX24" fmla="*/ 968 w 10181"/>
              <a:gd name="connsiteY24" fmla="*/ 7166 h 10073"/>
              <a:gd name="connsiteX25" fmla="*/ 621 w 10181"/>
              <a:gd name="connsiteY25" fmla="*/ 7416 h 10073"/>
              <a:gd name="connsiteX26" fmla="*/ 720 w 10181"/>
              <a:gd name="connsiteY26" fmla="*/ 7845 h 10073"/>
              <a:gd name="connsiteX27" fmla="*/ 159 w 10181"/>
              <a:gd name="connsiteY27" fmla="*/ 9043 h 10073"/>
              <a:gd name="connsiteX28" fmla="*/ 0 w 10181"/>
              <a:gd name="connsiteY28" fmla="*/ 10073 h 10073"/>
              <a:gd name="connsiteX0" fmla="*/ 0 w 10201"/>
              <a:gd name="connsiteY0" fmla="*/ 10073 h 10073"/>
              <a:gd name="connsiteX1" fmla="*/ 2609 w 10201"/>
              <a:gd name="connsiteY1" fmla="*/ 9374 h 10073"/>
              <a:gd name="connsiteX2" fmla="*/ 2609 w 10201"/>
              <a:gd name="connsiteY2" fmla="*/ 8917 h 10073"/>
              <a:gd name="connsiteX3" fmla="*/ 8511 w 10201"/>
              <a:gd name="connsiteY3" fmla="*/ 7500 h 10073"/>
              <a:gd name="connsiteX4" fmla="*/ 8603 w 10201"/>
              <a:gd name="connsiteY4" fmla="*/ 6750 h 10073"/>
              <a:gd name="connsiteX5" fmla="*/ 9460 w 10201"/>
              <a:gd name="connsiteY5" fmla="*/ 6166 h 10073"/>
              <a:gd name="connsiteX6" fmla="*/ 9553 w 10201"/>
              <a:gd name="connsiteY6" fmla="*/ 5375 h 10073"/>
              <a:gd name="connsiteX7" fmla="*/ 9923 w 10201"/>
              <a:gd name="connsiteY7" fmla="*/ 5083 h 10073"/>
              <a:gd name="connsiteX8" fmla="*/ 10201 w 10201"/>
              <a:gd name="connsiteY8" fmla="*/ 3916 h 10073"/>
              <a:gd name="connsiteX9" fmla="*/ 9391 w 10201"/>
              <a:gd name="connsiteY9" fmla="*/ 2708 h 10073"/>
              <a:gd name="connsiteX10" fmla="*/ 9252 w 10201"/>
              <a:gd name="connsiteY10" fmla="*/ 1083 h 10073"/>
              <a:gd name="connsiteX11" fmla="*/ 8603 w 10201"/>
              <a:gd name="connsiteY11" fmla="*/ 291 h 10073"/>
              <a:gd name="connsiteX12" fmla="*/ 7284 w 10201"/>
              <a:gd name="connsiteY12" fmla="*/ 750 h 10073"/>
              <a:gd name="connsiteX13" fmla="*/ 6683 w 10201"/>
              <a:gd name="connsiteY13" fmla="*/ 41 h 10073"/>
              <a:gd name="connsiteX14" fmla="*/ 6081 w 10201"/>
              <a:gd name="connsiteY14" fmla="*/ 0 h 10073"/>
              <a:gd name="connsiteX15" fmla="*/ 6197 w 10201"/>
              <a:gd name="connsiteY15" fmla="*/ 1083 h 10073"/>
              <a:gd name="connsiteX16" fmla="*/ 5386 w 10201"/>
              <a:gd name="connsiteY16" fmla="*/ 1667 h 10073"/>
              <a:gd name="connsiteX17" fmla="*/ 4854 w 10201"/>
              <a:gd name="connsiteY17" fmla="*/ 4166 h 10073"/>
              <a:gd name="connsiteX18" fmla="*/ 4113 w 10201"/>
              <a:gd name="connsiteY18" fmla="*/ 3749 h 10073"/>
              <a:gd name="connsiteX19" fmla="*/ 3210 w 10201"/>
              <a:gd name="connsiteY19" fmla="*/ 4708 h 10073"/>
              <a:gd name="connsiteX20" fmla="*/ 2076 w 10201"/>
              <a:gd name="connsiteY20" fmla="*/ 5042 h 10073"/>
              <a:gd name="connsiteX21" fmla="*/ 2076 w 10201"/>
              <a:gd name="connsiteY21" fmla="*/ 6458 h 10073"/>
              <a:gd name="connsiteX22" fmla="*/ 1567 w 10201"/>
              <a:gd name="connsiteY22" fmla="*/ 6416 h 10073"/>
              <a:gd name="connsiteX23" fmla="*/ 1590 w 10201"/>
              <a:gd name="connsiteY23" fmla="*/ 7624 h 10073"/>
              <a:gd name="connsiteX24" fmla="*/ 988 w 10201"/>
              <a:gd name="connsiteY24" fmla="*/ 7166 h 10073"/>
              <a:gd name="connsiteX25" fmla="*/ 641 w 10201"/>
              <a:gd name="connsiteY25" fmla="*/ 7416 h 10073"/>
              <a:gd name="connsiteX26" fmla="*/ 740 w 10201"/>
              <a:gd name="connsiteY26" fmla="*/ 7845 h 10073"/>
              <a:gd name="connsiteX27" fmla="*/ 179 w 10201"/>
              <a:gd name="connsiteY27" fmla="*/ 9043 h 10073"/>
              <a:gd name="connsiteX28" fmla="*/ 20 w 10201"/>
              <a:gd name="connsiteY28" fmla="*/ 10073 h 10073"/>
              <a:gd name="connsiteX0" fmla="*/ 0 w 10201"/>
              <a:gd name="connsiteY0" fmla="*/ 10073 h 10073"/>
              <a:gd name="connsiteX1" fmla="*/ 2609 w 10201"/>
              <a:gd name="connsiteY1" fmla="*/ 9374 h 10073"/>
              <a:gd name="connsiteX2" fmla="*/ 2609 w 10201"/>
              <a:gd name="connsiteY2" fmla="*/ 8917 h 10073"/>
              <a:gd name="connsiteX3" fmla="*/ 8511 w 10201"/>
              <a:gd name="connsiteY3" fmla="*/ 7500 h 10073"/>
              <a:gd name="connsiteX4" fmla="*/ 8603 w 10201"/>
              <a:gd name="connsiteY4" fmla="*/ 6750 h 10073"/>
              <a:gd name="connsiteX5" fmla="*/ 9460 w 10201"/>
              <a:gd name="connsiteY5" fmla="*/ 6166 h 10073"/>
              <a:gd name="connsiteX6" fmla="*/ 9553 w 10201"/>
              <a:gd name="connsiteY6" fmla="*/ 5375 h 10073"/>
              <a:gd name="connsiteX7" fmla="*/ 9923 w 10201"/>
              <a:gd name="connsiteY7" fmla="*/ 5083 h 10073"/>
              <a:gd name="connsiteX8" fmla="*/ 10201 w 10201"/>
              <a:gd name="connsiteY8" fmla="*/ 3916 h 10073"/>
              <a:gd name="connsiteX9" fmla="*/ 9391 w 10201"/>
              <a:gd name="connsiteY9" fmla="*/ 2708 h 10073"/>
              <a:gd name="connsiteX10" fmla="*/ 9252 w 10201"/>
              <a:gd name="connsiteY10" fmla="*/ 1083 h 10073"/>
              <a:gd name="connsiteX11" fmla="*/ 8603 w 10201"/>
              <a:gd name="connsiteY11" fmla="*/ 291 h 10073"/>
              <a:gd name="connsiteX12" fmla="*/ 7284 w 10201"/>
              <a:gd name="connsiteY12" fmla="*/ 750 h 10073"/>
              <a:gd name="connsiteX13" fmla="*/ 6683 w 10201"/>
              <a:gd name="connsiteY13" fmla="*/ 41 h 10073"/>
              <a:gd name="connsiteX14" fmla="*/ 6081 w 10201"/>
              <a:gd name="connsiteY14" fmla="*/ 0 h 10073"/>
              <a:gd name="connsiteX15" fmla="*/ 6197 w 10201"/>
              <a:gd name="connsiteY15" fmla="*/ 1083 h 10073"/>
              <a:gd name="connsiteX16" fmla="*/ 5386 w 10201"/>
              <a:gd name="connsiteY16" fmla="*/ 1667 h 10073"/>
              <a:gd name="connsiteX17" fmla="*/ 4854 w 10201"/>
              <a:gd name="connsiteY17" fmla="*/ 4166 h 10073"/>
              <a:gd name="connsiteX18" fmla="*/ 4113 w 10201"/>
              <a:gd name="connsiteY18" fmla="*/ 3749 h 10073"/>
              <a:gd name="connsiteX19" fmla="*/ 3210 w 10201"/>
              <a:gd name="connsiteY19" fmla="*/ 4708 h 10073"/>
              <a:gd name="connsiteX20" fmla="*/ 2076 w 10201"/>
              <a:gd name="connsiteY20" fmla="*/ 5042 h 10073"/>
              <a:gd name="connsiteX21" fmla="*/ 2076 w 10201"/>
              <a:gd name="connsiteY21" fmla="*/ 6458 h 10073"/>
              <a:gd name="connsiteX22" fmla="*/ 1567 w 10201"/>
              <a:gd name="connsiteY22" fmla="*/ 6416 h 10073"/>
              <a:gd name="connsiteX23" fmla="*/ 1590 w 10201"/>
              <a:gd name="connsiteY23" fmla="*/ 7624 h 10073"/>
              <a:gd name="connsiteX24" fmla="*/ 988 w 10201"/>
              <a:gd name="connsiteY24" fmla="*/ 7166 h 10073"/>
              <a:gd name="connsiteX25" fmla="*/ 641 w 10201"/>
              <a:gd name="connsiteY25" fmla="*/ 7416 h 10073"/>
              <a:gd name="connsiteX26" fmla="*/ 740 w 10201"/>
              <a:gd name="connsiteY26" fmla="*/ 7845 h 10073"/>
              <a:gd name="connsiteX27" fmla="*/ 179 w 10201"/>
              <a:gd name="connsiteY27" fmla="*/ 9043 h 10073"/>
              <a:gd name="connsiteX28" fmla="*/ 20 w 10201"/>
              <a:gd name="connsiteY28" fmla="*/ 9928 h 10073"/>
              <a:gd name="connsiteX0" fmla="*/ 0 w 10201"/>
              <a:gd name="connsiteY0" fmla="*/ 10073 h 10073"/>
              <a:gd name="connsiteX1" fmla="*/ 2609 w 10201"/>
              <a:gd name="connsiteY1" fmla="*/ 9374 h 10073"/>
              <a:gd name="connsiteX2" fmla="*/ 2609 w 10201"/>
              <a:gd name="connsiteY2" fmla="*/ 8917 h 10073"/>
              <a:gd name="connsiteX3" fmla="*/ 8511 w 10201"/>
              <a:gd name="connsiteY3" fmla="*/ 7500 h 10073"/>
              <a:gd name="connsiteX4" fmla="*/ 8603 w 10201"/>
              <a:gd name="connsiteY4" fmla="*/ 6750 h 10073"/>
              <a:gd name="connsiteX5" fmla="*/ 9460 w 10201"/>
              <a:gd name="connsiteY5" fmla="*/ 6166 h 10073"/>
              <a:gd name="connsiteX6" fmla="*/ 9553 w 10201"/>
              <a:gd name="connsiteY6" fmla="*/ 5375 h 10073"/>
              <a:gd name="connsiteX7" fmla="*/ 9923 w 10201"/>
              <a:gd name="connsiteY7" fmla="*/ 5083 h 10073"/>
              <a:gd name="connsiteX8" fmla="*/ 10201 w 10201"/>
              <a:gd name="connsiteY8" fmla="*/ 3916 h 10073"/>
              <a:gd name="connsiteX9" fmla="*/ 9391 w 10201"/>
              <a:gd name="connsiteY9" fmla="*/ 2708 h 10073"/>
              <a:gd name="connsiteX10" fmla="*/ 9252 w 10201"/>
              <a:gd name="connsiteY10" fmla="*/ 1083 h 10073"/>
              <a:gd name="connsiteX11" fmla="*/ 8603 w 10201"/>
              <a:gd name="connsiteY11" fmla="*/ 291 h 10073"/>
              <a:gd name="connsiteX12" fmla="*/ 7284 w 10201"/>
              <a:gd name="connsiteY12" fmla="*/ 750 h 10073"/>
              <a:gd name="connsiteX13" fmla="*/ 6683 w 10201"/>
              <a:gd name="connsiteY13" fmla="*/ 41 h 10073"/>
              <a:gd name="connsiteX14" fmla="*/ 6081 w 10201"/>
              <a:gd name="connsiteY14" fmla="*/ 0 h 10073"/>
              <a:gd name="connsiteX15" fmla="*/ 6197 w 10201"/>
              <a:gd name="connsiteY15" fmla="*/ 1083 h 10073"/>
              <a:gd name="connsiteX16" fmla="*/ 5386 w 10201"/>
              <a:gd name="connsiteY16" fmla="*/ 1667 h 10073"/>
              <a:gd name="connsiteX17" fmla="*/ 4854 w 10201"/>
              <a:gd name="connsiteY17" fmla="*/ 4166 h 10073"/>
              <a:gd name="connsiteX18" fmla="*/ 4113 w 10201"/>
              <a:gd name="connsiteY18" fmla="*/ 3749 h 10073"/>
              <a:gd name="connsiteX19" fmla="*/ 3210 w 10201"/>
              <a:gd name="connsiteY19" fmla="*/ 4708 h 10073"/>
              <a:gd name="connsiteX20" fmla="*/ 2076 w 10201"/>
              <a:gd name="connsiteY20" fmla="*/ 5042 h 10073"/>
              <a:gd name="connsiteX21" fmla="*/ 2076 w 10201"/>
              <a:gd name="connsiteY21" fmla="*/ 6458 h 10073"/>
              <a:gd name="connsiteX22" fmla="*/ 1567 w 10201"/>
              <a:gd name="connsiteY22" fmla="*/ 6416 h 10073"/>
              <a:gd name="connsiteX23" fmla="*/ 1590 w 10201"/>
              <a:gd name="connsiteY23" fmla="*/ 7624 h 10073"/>
              <a:gd name="connsiteX24" fmla="*/ 988 w 10201"/>
              <a:gd name="connsiteY24" fmla="*/ 7166 h 10073"/>
              <a:gd name="connsiteX25" fmla="*/ 641 w 10201"/>
              <a:gd name="connsiteY25" fmla="*/ 7416 h 10073"/>
              <a:gd name="connsiteX26" fmla="*/ 740 w 10201"/>
              <a:gd name="connsiteY26" fmla="*/ 7845 h 10073"/>
              <a:gd name="connsiteX27" fmla="*/ 179 w 10201"/>
              <a:gd name="connsiteY27" fmla="*/ 9043 h 10073"/>
              <a:gd name="connsiteX28" fmla="*/ 60 w 10201"/>
              <a:gd name="connsiteY28" fmla="*/ 9819 h 10073"/>
              <a:gd name="connsiteX0" fmla="*/ 0 w 10201"/>
              <a:gd name="connsiteY0" fmla="*/ 10073 h 10109"/>
              <a:gd name="connsiteX1" fmla="*/ 2609 w 10201"/>
              <a:gd name="connsiteY1" fmla="*/ 9374 h 10109"/>
              <a:gd name="connsiteX2" fmla="*/ 2609 w 10201"/>
              <a:gd name="connsiteY2" fmla="*/ 8917 h 10109"/>
              <a:gd name="connsiteX3" fmla="*/ 8511 w 10201"/>
              <a:gd name="connsiteY3" fmla="*/ 7500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166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988 w 10201"/>
              <a:gd name="connsiteY24" fmla="*/ 7166 h 10109"/>
              <a:gd name="connsiteX25" fmla="*/ 641 w 10201"/>
              <a:gd name="connsiteY25" fmla="*/ 7416 h 10109"/>
              <a:gd name="connsiteX26" fmla="*/ 740 w 10201"/>
              <a:gd name="connsiteY26" fmla="*/ 7845 h 10109"/>
              <a:gd name="connsiteX27" fmla="*/ 179 w 10201"/>
              <a:gd name="connsiteY27" fmla="*/ 9043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511 w 10201"/>
              <a:gd name="connsiteY3" fmla="*/ 7500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166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988 w 10201"/>
              <a:gd name="connsiteY24" fmla="*/ 7166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511 w 10201"/>
              <a:gd name="connsiteY3" fmla="*/ 7500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988 w 10201"/>
              <a:gd name="connsiteY24" fmla="*/ 7166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511 w 10201"/>
              <a:gd name="connsiteY3" fmla="*/ 7500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652 w 10201"/>
              <a:gd name="connsiteY3" fmla="*/ 7427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652 w 10201"/>
              <a:gd name="connsiteY3" fmla="*/ 7427 h 10109"/>
              <a:gd name="connsiteX4" fmla="*/ 8684 w 10201"/>
              <a:gd name="connsiteY4" fmla="*/ 6786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652 w 10201"/>
              <a:gd name="connsiteY3" fmla="*/ 7427 h 10109"/>
              <a:gd name="connsiteX4" fmla="*/ 8684 w 10201"/>
              <a:gd name="connsiteY4" fmla="*/ 6786 h 10109"/>
              <a:gd name="connsiteX5" fmla="*/ 9520 w 10201"/>
              <a:gd name="connsiteY5" fmla="*/ 6239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652 w 10201"/>
              <a:gd name="connsiteY3" fmla="*/ 7427 h 10109"/>
              <a:gd name="connsiteX4" fmla="*/ 8684 w 10201"/>
              <a:gd name="connsiteY4" fmla="*/ 6786 h 10109"/>
              <a:gd name="connsiteX5" fmla="*/ 9520 w 10201"/>
              <a:gd name="connsiteY5" fmla="*/ 6239 h 10109"/>
              <a:gd name="connsiteX6" fmla="*/ 9553 w 10201"/>
              <a:gd name="connsiteY6" fmla="*/ 5375 h 10109"/>
              <a:gd name="connsiteX7" fmla="*/ 9943 w 10201"/>
              <a:gd name="connsiteY7" fmla="*/ 5192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82"/>
              <a:gd name="connsiteY0" fmla="*/ 10073 h 10109"/>
              <a:gd name="connsiteX1" fmla="*/ 2609 w 10282"/>
              <a:gd name="connsiteY1" fmla="*/ 9374 h 10109"/>
              <a:gd name="connsiteX2" fmla="*/ 2609 w 10282"/>
              <a:gd name="connsiteY2" fmla="*/ 8917 h 10109"/>
              <a:gd name="connsiteX3" fmla="*/ 8652 w 10282"/>
              <a:gd name="connsiteY3" fmla="*/ 7427 h 10109"/>
              <a:gd name="connsiteX4" fmla="*/ 8684 w 10282"/>
              <a:gd name="connsiteY4" fmla="*/ 6786 h 10109"/>
              <a:gd name="connsiteX5" fmla="*/ 9520 w 10282"/>
              <a:gd name="connsiteY5" fmla="*/ 6239 h 10109"/>
              <a:gd name="connsiteX6" fmla="*/ 9553 w 10282"/>
              <a:gd name="connsiteY6" fmla="*/ 5375 h 10109"/>
              <a:gd name="connsiteX7" fmla="*/ 9943 w 10282"/>
              <a:gd name="connsiteY7" fmla="*/ 5192 h 10109"/>
              <a:gd name="connsiteX8" fmla="*/ 10282 w 10282"/>
              <a:gd name="connsiteY8" fmla="*/ 4097 h 10109"/>
              <a:gd name="connsiteX9" fmla="*/ 9391 w 10282"/>
              <a:gd name="connsiteY9" fmla="*/ 2708 h 10109"/>
              <a:gd name="connsiteX10" fmla="*/ 9252 w 10282"/>
              <a:gd name="connsiteY10" fmla="*/ 1083 h 10109"/>
              <a:gd name="connsiteX11" fmla="*/ 8603 w 10282"/>
              <a:gd name="connsiteY11" fmla="*/ 291 h 10109"/>
              <a:gd name="connsiteX12" fmla="*/ 7284 w 10282"/>
              <a:gd name="connsiteY12" fmla="*/ 750 h 10109"/>
              <a:gd name="connsiteX13" fmla="*/ 6683 w 10282"/>
              <a:gd name="connsiteY13" fmla="*/ 41 h 10109"/>
              <a:gd name="connsiteX14" fmla="*/ 6081 w 10282"/>
              <a:gd name="connsiteY14" fmla="*/ 0 h 10109"/>
              <a:gd name="connsiteX15" fmla="*/ 6197 w 10282"/>
              <a:gd name="connsiteY15" fmla="*/ 1083 h 10109"/>
              <a:gd name="connsiteX16" fmla="*/ 5386 w 10282"/>
              <a:gd name="connsiteY16" fmla="*/ 1667 h 10109"/>
              <a:gd name="connsiteX17" fmla="*/ 4854 w 10282"/>
              <a:gd name="connsiteY17" fmla="*/ 4093 h 10109"/>
              <a:gd name="connsiteX18" fmla="*/ 4113 w 10282"/>
              <a:gd name="connsiteY18" fmla="*/ 3749 h 10109"/>
              <a:gd name="connsiteX19" fmla="*/ 3210 w 10282"/>
              <a:gd name="connsiteY19" fmla="*/ 4708 h 10109"/>
              <a:gd name="connsiteX20" fmla="*/ 2076 w 10282"/>
              <a:gd name="connsiteY20" fmla="*/ 5042 h 10109"/>
              <a:gd name="connsiteX21" fmla="*/ 2076 w 10282"/>
              <a:gd name="connsiteY21" fmla="*/ 6458 h 10109"/>
              <a:gd name="connsiteX22" fmla="*/ 1567 w 10282"/>
              <a:gd name="connsiteY22" fmla="*/ 6416 h 10109"/>
              <a:gd name="connsiteX23" fmla="*/ 1590 w 10282"/>
              <a:gd name="connsiteY23" fmla="*/ 7624 h 10109"/>
              <a:gd name="connsiteX24" fmla="*/ 1048 w 10282"/>
              <a:gd name="connsiteY24" fmla="*/ 7130 h 10109"/>
              <a:gd name="connsiteX25" fmla="*/ 641 w 10282"/>
              <a:gd name="connsiteY25" fmla="*/ 7416 h 10109"/>
              <a:gd name="connsiteX26" fmla="*/ 740 w 10282"/>
              <a:gd name="connsiteY26" fmla="*/ 7845 h 10109"/>
              <a:gd name="connsiteX27" fmla="*/ 139 w 10282"/>
              <a:gd name="connsiteY27" fmla="*/ 9116 h 10109"/>
              <a:gd name="connsiteX28" fmla="*/ 0 w 10282"/>
              <a:gd name="connsiteY28" fmla="*/ 10109 h 10109"/>
              <a:gd name="connsiteX0" fmla="*/ 0 w 10282"/>
              <a:gd name="connsiteY0" fmla="*/ 10073 h 10109"/>
              <a:gd name="connsiteX1" fmla="*/ 2609 w 10282"/>
              <a:gd name="connsiteY1" fmla="*/ 9374 h 10109"/>
              <a:gd name="connsiteX2" fmla="*/ 2609 w 10282"/>
              <a:gd name="connsiteY2" fmla="*/ 8917 h 10109"/>
              <a:gd name="connsiteX3" fmla="*/ 8652 w 10282"/>
              <a:gd name="connsiteY3" fmla="*/ 7427 h 10109"/>
              <a:gd name="connsiteX4" fmla="*/ 8684 w 10282"/>
              <a:gd name="connsiteY4" fmla="*/ 6786 h 10109"/>
              <a:gd name="connsiteX5" fmla="*/ 9520 w 10282"/>
              <a:gd name="connsiteY5" fmla="*/ 6239 h 10109"/>
              <a:gd name="connsiteX6" fmla="*/ 9553 w 10282"/>
              <a:gd name="connsiteY6" fmla="*/ 5375 h 10109"/>
              <a:gd name="connsiteX7" fmla="*/ 9943 w 10282"/>
              <a:gd name="connsiteY7" fmla="*/ 5192 h 10109"/>
              <a:gd name="connsiteX8" fmla="*/ 10282 w 10282"/>
              <a:gd name="connsiteY8" fmla="*/ 4097 h 10109"/>
              <a:gd name="connsiteX9" fmla="*/ 9391 w 10282"/>
              <a:gd name="connsiteY9" fmla="*/ 2708 h 10109"/>
              <a:gd name="connsiteX10" fmla="*/ 9252 w 10282"/>
              <a:gd name="connsiteY10" fmla="*/ 1083 h 10109"/>
              <a:gd name="connsiteX11" fmla="*/ 8603 w 10282"/>
              <a:gd name="connsiteY11" fmla="*/ 291 h 10109"/>
              <a:gd name="connsiteX12" fmla="*/ 7284 w 10282"/>
              <a:gd name="connsiteY12" fmla="*/ 750 h 10109"/>
              <a:gd name="connsiteX13" fmla="*/ 6925 w 10282"/>
              <a:gd name="connsiteY13" fmla="*/ 5 h 10109"/>
              <a:gd name="connsiteX14" fmla="*/ 6081 w 10282"/>
              <a:gd name="connsiteY14" fmla="*/ 0 h 10109"/>
              <a:gd name="connsiteX15" fmla="*/ 6197 w 10282"/>
              <a:gd name="connsiteY15" fmla="*/ 1083 h 10109"/>
              <a:gd name="connsiteX16" fmla="*/ 5386 w 10282"/>
              <a:gd name="connsiteY16" fmla="*/ 1667 h 10109"/>
              <a:gd name="connsiteX17" fmla="*/ 4854 w 10282"/>
              <a:gd name="connsiteY17" fmla="*/ 4093 h 10109"/>
              <a:gd name="connsiteX18" fmla="*/ 4113 w 10282"/>
              <a:gd name="connsiteY18" fmla="*/ 3749 h 10109"/>
              <a:gd name="connsiteX19" fmla="*/ 3210 w 10282"/>
              <a:gd name="connsiteY19" fmla="*/ 4708 h 10109"/>
              <a:gd name="connsiteX20" fmla="*/ 2076 w 10282"/>
              <a:gd name="connsiteY20" fmla="*/ 5042 h 10109"/>
              <a:gd name="connsiteX21" fmla="*/ 2076 w 10282"/>
              <a:gd name="connsiteY21" fmla="*/ 6458 h 10109"/>
              <a:gd name="connsiteX22" fmla="*/ 1567 w 10282"/>
              <a:gd name="connsiteY22" fmla="*/ 6416 h 10109"/>
              <a:gd name="connsiteX23" fmla="*/ 1590 w 10282"/>
              <a:gd name="connsiteY23" fmla="*/ 7624 h 10109"/>
              <a:gd name="connsiteX24" fmla="*/ 1048 w 10282"/>
              <a:gd name="connsiteY24" fmla="*/ 7130 h 10109"/>
              <a:gd name="connsiteX25" fmla="*/ 641 w 10282"/>
              <a:gd name="connsiteY25" fmla="*/ 7416 h 10109"/>
              <a:gd name="connsiteX26" fmla="*/ 740 w 10282"/>
              <a:gd name="connsiteY26" fmla="*/ 7845 h 10109"/>
              <a:gd name="connsiteX27" fmla="*/ 139 w 10282"/>
              <a:gd name="connsiteY27" fmla="*/ 9116 h 10109"/>
              <a:gd name="connsiteX28" fmla="*/ 0 w 10282"/>
              <a:gd name="connsiteY28" fmla="*/ 10109 h 10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282" h="10109">
                <a:moveTo>
                  <a:pt x="0" y="10073"/>
                </a:moveTo>
                <a:lnTo>
                  <a:pt x="2609" y="9374"/>
                </a:lnTo>
                <a:lnTo>
                  <a:pt x="2609" y="8917"/>
                </a:lnTo>
                <a:lnTo>
                  <a:pt x="8652" y="7427"/>
                </a:lnTo>
                <a:cubicBezTo>
                  <a:pt x="8683" y="7177"/>
                  <a:pt x="8653" y="7036"/>
                  <a:pt x="8684" y="6786"/>
                </a:cubicBezTo>
                <a:lnTo>
                  <a:pt x="9520" y="6239"/>
                </a:lnTo>
                <a:cubicBezTo>
                  <a:pt x="9551" y="5975"/>
                  <a:pt x="9521" y="5639"/>
                  <a:pt x="9553" y="5375"/>
                </a:cubicBezTo>
                <a:lnTo>
                  <a:pt x="9943" y="5192"/>
                </a:lnTo>
                <a:cubicBezTo>
                  <a:pt x="10036" y="4803"/>
                  <a:pt x="10190" y="4486"/>
                  <a:pt x="10282" y="4097"/>
                </a:cubicBezTo>
                <a:lnTo>
                  <a:pt x="9391" y="2708"/>
                </a:lnTo>
                <a:cubicBezTo>
                  <a:pt x="9345" y="2167"/>
                  <a:pt x="9298" y="1625"/>
                  <a:pt x="9252" y="1083"/>
                </a:cubicBezTo>
                <a:lnTo>
                  <a:pt x="8603" y="291"/>
                </a:lnTo>
                <a:lnTo>
                  <a:pt x="7284" y="750"/>
                </a:lnTo>
                <a:lnTo>
                  <a:pt x="6925" y="5"/>
                </a:lnTo>
                <a:lnTo>
                  <a:pt x="6081" y="0"/>
                </a:lnTo>
                <a:cubicBezTo>
                  <a:pt x="6120" y="361"/>
                  <a:pt x="6158" y="722"/>
                  <a:pt x="6197" y="1083"/>
                </a:cubicBezTo>
                <a:lnTo>
                  <a:pt x="5386" y="1667"/>
                </a:lnTo>
                <a:cubicBezTo>
                  <a:pt x="5209" y="2476"/>
                  <a:pt x="5031" y="3284"/>
                  <a:pt x="4854" y="4093"/>
                </a:cubicBezTo>
                <a:lnTo>
                  <a:pt x="4113" y="3749"/>
                </a:lnTo>
                <a:lnTo>
                  <a:pt x="3210" y="4708"/>
                </a:lnTo>
                <a:lnTo>
                  <a:pt x="2076" y="5042"/>
                </a:lnTo>
                <a:lnTo>
                  <a:pt x="2076" y="6458"/>
                </a:lnTo>
                <a:lnTo>
                  <a:pt x="1567" y="6416"/>
                </a:lnTo>
                <a:cubicBezTo>
                  <a:pt x="1575" y="6819"/>
                  <a:pt x="1582" y="7222"/>
                  <a:pt x="1590" y="7624"/>
                </a:cubicBezTo>
                <a:lnTo>
                  <a:pt x="1048" y="7130"/>
                </a:lnTo>
                <a:lnTo>
                  <a:pt x="641" y="7416"/>
                </a:lnTo>
                <a:cubicBezTo>
                  <a:pt x="674" y="7559"/>
                  <a:pt x="707" y="7703"/>
                  <a:pt x="740" y="7845"/>
                </a:cubicBezTo>
                <a:lnTo>
                  <a:pt x="139" y="9116"/>
                </a:lnTo>
                <a:cubicBezTo>
                  <a:pt x="93" y="9338"/>
                  <a:pt x="46" y="9887"/>
                  <a:pt x="0" y="10109"/>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0" name="Freeform 60"/>
          <p:cNvSpPr>
            <a:spLocks/>
          </p:cNvSpPr>
          <p:nvPr/>
        </p:nvSpPr>
        <p:spPr bwMode="auto">
          <a:xfrm>
            <a:off x="4930219" y="2300727"/>
            <a:ext cx="899281" cy="555720"/>
          </a:xfrm>
          <a:custGeom>
            <a:avLst/>
            <a:gdLst>
              <a:gd name="connsiteX0" fmla="*/ 126 w 9934"/>
              <a:gd name="connsiteY0" fmla="*/ 0 h 9963"/>
              <a:gd name="connsiteX1" fmla="*/ 102 w 9934"/>
              <a:gd name="connsiteY1" fmla="*/ 3911 h 9963"/>
              <a:gd name="connsiteX2" fmla="*/ 0 w 9934"/>
              <a:gd name="connsiteY2" fmla="*/ 8205 h 9963"/>
              <a:gd name="connsiteX3" fmla="*/ 7200 w 9934"/>
              <a:gd name="connsiteY3" fmla="*/ 8561 h 9963"/>
              <a:gd name="connsiteX4" fmla="*/ 7968 w 9934"/>
              <a:gd name="connsiteY4" fmla="*/ 9188 h 9963"/>
              <a:gd name="connsiteX5" fmla="*/ 8495 w 9934"/>
              <a:gd name="connsiteY5" fmla="*/ 8303 h 9963"/>
              <a:gd name="connsiteX6" fmla="*/ 9934 w 9934"/>
              <a:gd name="connsiteY6" fmla="*/ 9963 h 9963"/>
              <a:gd name="connsiteX7" fmla="*/ 9718 w 9934"/>
              <a:gd name="connsiteY7" fmla="*/ 8229 h 9963"/>
              <a:gd name="connsiteX8" fmla="*/ 9862 w 9934"/>
              <a:gd name="connsiteY8" fmla="*/ 6974 h 9963"/>
              <a:gd name="connsiteX9" fmla="*/ 9934 w 9934"/>
              <a:gd name="connsiteY9" fmla="*/ 2399 h 9963"/>
              <a:gd name="connsiteX10" fmla="*/ 9287 w 9934"/>
              <a:gd name="connsiteY10" fmla="*/ 1439 h 9963"/>
              <a:gd name="connsiteX11" fmla="*/ 9550 w 9934"/>
              <a:gd name="connsiteY11" fmla="*/ 148 h 9963"/>
              <a:gd name="connsiteX12" fmla="*/ 4802 w 9934"/>
              <a:gd name="connsiteY12" fmla="*/ 111 h 9963"/>
              <a:gd name="connsiteX13" fmla="*/ 126 w 9934"/>
              <a:gd name="connsiteY13" fmla="*/ 0 h 9963"/>
              <a:gd name="connsiteX0" fmla="*/ 127 w 10000"/>
              <a:gd name="connsiteY0" fmla="*/ 0 h 10000"/>
              <a:gd name="connsiteX1" fmla="*/ 103 w 10000"/>
              <a:gd name="connsiteY1" fmla="*/ 3926 h 10000"/>
              <a:gd name="connsiteX2" fmla="*/ 0 w 10000"/>
              <a:gd name="connsiteY2" fmla="*/ 8235 h 10000"/>
              <a:gd name="connsiteX3" fmla="*/ 7248 w 10000"/>
              <a:gd name="connsiteY3" fmla="*/ 8593 h 10000"/>
              <a:gd name="connsiteX4" fmla="*/ 7894 w 10000"/>
              <a:gd name="connsiteY4" fmla="*/ 9359 h 10000"/>
              <a:gd name="connsiteX5" fmla="*/ 8551 w 10000"/>
              <a:gd name="connsiteY5" fmla="*/ 8334 h 10000"/>
              <a:gd name="connsiteX6" fmla="*/ 10000 w 10000"/>
              <a:gd name="connsiteY6" fmla="*/ 10000 h 10000"/>
              <a:gd name="connsiteX7" fmla="*/ 9783 w 10000"/>
              <a:gd name="connsiteY7" fmla="*/ 8260 h 10000"/>
              <a:gd name="connsiteX8" fmla="*/ 9928 w 10000"/>
              <a:gd name="connsiteY8" fmla="*/ 7000 h 10000"/>
              <a:gd name="connsiteX9" fmla="*/ 10000 w 10000"/>
              <a:gd name="connsiteY9" fmla="*/ 2408 h 10000"/>
              <a:gd name="connsiteX10" fmla="*/ 9349 w 10000"/>
              <a:gd name="connsiteY10" fmla="*/ 1444 h 10000"/>
              <a:gd name="connsiteX11" fmla="*/ 9613 w 10000"/>
              <a:gd name="connsiteY11" fmla="*/ 149 h 10000"/>
              <a:gd name="connsiteX12" fmla="*/ 4834 w 10000"/>
              <a:gd name="connsiteY12" fmla="*/ 111 h 10000"/>
              <a:gd name="connsiteX13" fmla="*/ 127 w 10000"/>
              <a:gd name="connsiteY13" fmla="*/ 0 h 10000"/>
              <a:gd name="connsiteX0" fmla="*/ 127 w 10000"/>
              <a:gd name="connsiteY0" fmla="*/ 0 h 10000"/>
              <a:gd name="connsiteX1" fmla="*/ 103 w 10000"/>
              <a:gd name="connsiteY1" fmla="*/ 3926 h 10000"/>
              <a:gd name="connsiteX2" fmla="*/ 0 w 10000"/>
              <a:gd name="connsiteY2" fmla="*/ 8235 h 10000"/>
              <a:gd name="connsiteX3" fmla="*/ 7248 w 10000"/>
              <a:gd name="connsiteY3" fmla="*/ 8593 h 10000"/>
              <a:gd name="connsiteX4" fmla="*/ 7894 w 10000"/>
              <a:gd name="connsiteY4" fmla="*/ 9359 h 10000"/>
              <a:gd name="connsiteX5" fmla="*/ 8551 w 10000"/>
              <a:gd name="connsiteY5" fmla="*/ 8334 h 10000"/>
              <a:gd name="connsiteX6" fmla="*/ 10000 w 10000"/>
              <a:gd name="connsiteY6" fmla="*/ 10000 h 10000"/>
              <a:gd name="connsiteX7" fmla="*/ 9783 w 10000"/>
              <a:gd name="connsiteY7" fmla="*/ 8260 h 10000"/>
              <a:gd name="connsiteX8" fmla="*/ 9928 w 10000"/>
              <a:gd name="connsiteY8" fmla="*/ 7000 h 10000"/>
              <a:gd name="connsiteX9" fmla="*/ 10000 w 10000"/>
              <a:gd name="connsiteY9" fmla="*/ 2408 h 10000"/>
              <a:gd name="connsiteX10" fmla="*/ 9349 w 10000"/>
              <a:gd name="connsiteY10" fmla="*/ 1444 h 10000"/>
              <a:gd name="connsiteX11" fmla="*/ 9613 w 10000"/>
              <a:gd name="connsiteY11" fmla="*/ 149 h 10000"/>
              <a:gd name="connsiteX12" fmla="*/ 127 w 10000"/>
              <a:gd name="connsiteY12" fmla="*/ 0 h 10000"/>
              <a:gd name="connsiteX0" fmla="*/ 127 w 10000"/>
              <a:gd name="connsiteY0" fmla="*/ 0 h 10000"/>
              <a:gd name="connsiteX1" fmla="*/ 103 w 10000"/>
              <a:gd name="connsiteY1" fmla="*/ 3926 h 10000"/>
              <a:gd name="connsiteX2" fmla="*/ 0 w 10000"/>
              <a:gd name="connsiteY2" fmla="*/ 8235 h 10000"/>
              <a:gd name="connsiteX3" fmla="*/ 7248 w 10000"/>
              <a:gd name="connsiteY3" fmla="*/ 8593 h 10000"/>
              <a:gd name="connsiteX4" fmla="*/ 7894 w 10000"/>
              <a:gd name="connsiteY4" fmla="*/ 9359 h 10000"/>
              <a:gd name="connsiteX5" fmla="*/ 8551 w 10000"/>
              <a:gd name="connsiteY5" fmla="*/ 8334 h 10000"/>
              <a:gd name="connsiteX6" fmla="*/ 10000 w 10000"/>
              <a:gd name="connsiteY6" fmla="*/ 10000 h 10000"/>
              <a:gd name="connsiteX7" fmla="*/ 9783 w 10000"/>
              <a:gd name="connsiteY7" fmla="*/ 8260 h 10000"/>
              <a:gd name="connsiteX8" fmla="*/ 9928 w 10000"/>
              <a:gd name="connsiteY8" fmla="*/ 7000 h 10000"/>
              <a:gd name="connsiteX9" fmla="*/ 10000 w 10000"/>
              <a:gd name="connsiteY9" fmla="*/ 2408 h 10000"/>
              <a:gd name="connsiteX10" fmla="*/ 9349 w 10000"/>
              <a:gd name="connsiteY10" fmla="*/ 1444 h 10000"/>
              <a:gd name="connsiteX11" fmla="*/ 9592 w 10000"/>
              <a:gd name="connsiteY11" fmla="*/ 115 h 10000"/>
              <a:gd name="connsiteX12" fmla="*/ 127 w 10000"/>
              <a:gd name="connsiteY12"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00" h="10000">
                <a:moveTo>
                  <a:pt x="127" y="0"/>
                </a:moveTo>
                <a:cubicBezTo>
                  <a:pt x="119" y="1309"/>
                  <a:pt x="111" y="2617"/>
                  <a:pt x="103" y="3926"/>
                </a:cubicBezTo>
                <a:cubicBezTo>
                  <a:pt x="69" y="5362"/>
                  <a:pt x="34" y="6799"/>
                  <a:pt x="0" y="8235"/>
                </a:cubicBezTo>
                <a:lnTo>
                  <a:pt x="7248" y="8593"/>
                </a:lnTo>
                <a:lnTo>
                  <a:pt x="7894" y="9359"/>
                </a:lnTo>
                <a:lnTo>
                  <a:pt x="8551" y="8334"/>
                </a:lnTo>
                <a:lnTo>
                  <a:pt x="10000" y="10000"/>
                </a:lnTo>
                <a:cubicBezTo>
                  <a:pt x="9928" y="9420"/>
                  <a:pt x="9855" y="8840"/>
                  <a:pt x="9783" y="8260"/>
                </a:cubicBezTo>
                <a:cubicBezTo>
                  <a:pt x="9831" y="7840"/>
                  <a:pt x="9880" y="7420"/>
                  <a:pt x="9928" y="7000"/>
                </a:cubicBezTo>
                <a:cubicBezTo>
                  <a:pt x="9952" y="5469"/>
                  <a:pt x="9976" y="3939"/>
                  <a:pt x="10000" y="2408"/>
                </a:cubicBezTo>
                <a:lnTo>
                  <a:pt x="9349" y="1444"/>
                </a:lnTo>
                <a:lnTo>
                  <a:pt x="9592" y="115"/>
                </a:lnTo>
                <a:lnTo>
                  <a:pt x="127"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1" name="Freeform 61"/>
          <p:cNvSpPr>
            <a:spLocks/>
          </p:cNvSpPr>
          <p:nvPr/>
        </p:nvSpPr>
        <p:spPr bwMode="auto">
          <a:xfrm>
            <a:off x="4054086" y="2402903"/>
            <a:ext cx="887412" cy="723900"/>
          </a:xfrm>
          <a:custGeom>
            <a:avLst/>
            <a:gdLst/>
            <a:ahLst/>
            <a:cxnLst>
              <a:cxn ang="0">
                <a:pos x="40" y="0"/>
              </a:cxn>
              <a:cxn ang="0">
                <a:pos x="25" y="124"/>
              </a:cxn>
              <a:cxn ang="0">
                <a:pos x="0" y="298"/>
              </a:cxn>
              <a:cxn ang="0">
                <a:pos x="117" y="308"/>
              </a:cxn>
              <a:cxn ang="0">
                <a:pos x="392" y="329"/>
              </a:cxn>
              <a:cxn ang="0">
                <a:pos x="405" y="34"/>
              </a:cxn>
              <a:cxn ang="0">
                <a:pos x="40" y="0"/>
              </a:cxn>
            </a:cxnLst>
            <a:rect l="0" t="0" r="r" b="b"/>
            <a:pathLst>
              <a:path w="406" h="330">
                <a:moveTo>
                  <a:pt x="40" y="0"/>
                </a:moveTo>
                <a:lnTo>
                  <a:pt x="25" y="124"/>
                </a:lnTo>
                <a:lnTo>
                  <a:pt x="0" y="298"/>
                </a:lnTo>
                <a:lnTo>
                  <a:pt x="117" y="308"/>
                </a:lnTo>
                <a:lnTo>
                  <a:pt x="392" y="329"/>
                </a:lnTo>
                <a:lnTo>
                  <a:pt x="405" y="34"/>
                </a:lnTo>
                <a:lnTo>
                  <a:pt x="40"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2" name="Freeform 63"/>
          <p:cNvSpPr>
            <a:spLocks/>
          </p:cNvSpPr>
          <p:nvPr/>
        </p:nvSpPr>
        <p:spPr bwMode="auto">
          <a:xfrm>
            <a:off x="4911191" y="2758388"/>
            <a:ext cx="1073495" cy="525072"/>
          </a:xfrm>
          <a:custGeom>
            <a:avLst/>
            <a:gdLst>
              <a:gd name="connsiteX0" fmla="*/ 121 w 9980"/>
              <a:gd name="connsiteY0" fmla="*/ 0 h 9956"/>
              <a:gd name="connsiteX1" fmla="*/ 0 w 9980"/>
              <a:gd name="connsiteY1" fmla="*/ 6578 h 9956"/>
              <a:gd name="connsiteX2" fmla="*/ 2254 w 9980"/>
              <a:gd name="connsiteY2" fmla="*/ 6756 h 9956"/>
              <a:gd name="connsiteX3" fmla="*/ 2233 w 9980"/>
              <a:gd name="connsiteY3" fmla="*/ 9956 h 9956"/>
              <a:gd name="connsiteX4" fmla="*/ 5272 w 9980"/>
              <a:gd name="connsiteY4" fmla="*/ 9867 h 9956"/>
              <a:gd name="connsiteX5" fmla="*/ 7988 w 9980"/>
              <a:gd name="connsiteY5" fmla="*/ 9778 h 9956"/>
              <a:gd name="connsiteX6" fmla="*/ 9980 w 9980"/>
              <a:gd name="connsiteY6" fmla="*/ 9867 h 9956"/>
              <a:gd name="connsiteX7" fmla="*/ 9356 w 9980"/>
              <a:gd name="connsiteY7" fmla="*/ 7067 h 9956"/>
              <a:gd name="connsiteX8" fmla="*/ 8934 w 9980"/>
              <a:gd name="connsiteY8" fmla="*/ 4444 h 9956"/>
              <a:gd name="connsiteX9" fmla="*/ 8471 w 9980"/>
              <a:gd name="connsiteY9" fmla="*/ 1778 h 9956"/>
              <a:gd name="connsiteX10" fmla="*/ 7324 w 9980"/>
              <a:gd name="connsiteY10" fmla="*/ 44 h 9956"/>
              <a:gd name="connsiteX11" fmla="*/ 6821 w 9980"/>
              <a:gd name="connsiteY11" fmla="*/ 1067 h 9956"/>
              <a:gd name="connsiteX12" fmla="*/ 6302 w 9980"/>
              <a:gd name="connsiteY12" fmla="*/ 392 h 9956"/>
              <a:gd name="connsiteX13" fmla="*/ 3481 w 9980"/>
              <a:gd name="connsiteY13" fmla="*/ 133 h 9956"/>
              <a:gd name="connsiteX14" fmla="*/ 121 w 9980"/>
              <a:gd name="connsiteY14" fmla="*/ 0 h 9956"/>
              <a:gd name="connsiteX0" fmla="*/ 121 w 10000"/>
              <a:gd name="connsiteY0" fmla="*/ 0 h 10000"/>
              <a:gd name="connsiteX1" fmla="*/ 0 w 10000"/>
              <a:gd name="connsiteY1" fmla="*/ 6607 h 10000"/>
              <a:gd name="connsiteX2" fmla="*/ 2259 w 10000"/>
              <a:gd name="connsiteY2" fmla="*/ 6786 h 10000"/>
              <a:gd name="connsiteX3" fmla="*/ 2237 w 10000"/>
              <a:gd name="connsiteY3" fmla="*/ 10000 h 10000"/>
              <a:gd name="connsiteX4" fmla="*/ 5283 w 10000"/>
              <a:gd name="connsiteY4" fmla="*/ 9911 h 10000"/>
              <a:gd name="connsiteX5" fmla="*/ 8004 w 10000"/>
              <a:gd name="connsiteY5" fmla="*/ 9821 h 10000"/>
              <a:gd name="connsiteX6" fmla="*/ 10000 w 10000"/>
              <a:gd name="connsiteY6" fmla="*/ 9911 h 10000"/>
              <a:gd name="connsiteX7" fmla="*/ 9375 w 10000"/>
              <a:gd name="connsiteY7" fmla="*/ 7098 h 10000"/>
              <a:gd name="connsiteX8" fmla="*/ 8952 w 10000"/>
              <a:gd name="connsiteY8" fmla="*/ 4464 h 10000"/>
              <a:gd name="connsiteX9" fmla="*/ 8488 w 10000"/>
              <a:gd name="connsiteY9" fmla="*/ 1786 h 10000"/>
              <a:gd name="connsiteX10" fmla="*/ 7339 w 10000"/>
              <a:gd name="connsiteY10" fmla="*/ 44 h 10000"/>
              <a:gd name="connsiteX11" fmla="*/ 6835 w 10000"/>
              <a:gd name="connsiteY11" fmla="*/ 1072 h 10000"/>
              <a:gd name="connsiteX12" fmla="*/ 6315 w 10000"/>
              <a:gd name="connsiteY12" fmla="*/ 394 h 10000"/>
              <a:gd name="connsiteX13" fmla="*/ 3488 w 10000"/>
              <a:gd name="connsiteY13" fmla="*/ 134 h 10000"/>
              <a:gd name="connsiteX14" fmla="*/ 279 w 10000"/>
              <a:gd name="connsiteY14" fmla="*/ 0 h 10000"/>
              <a:gd name="connsiteX0" fmla="*/ 12 w 9891"/>
              <a:gd name="connsiteY0" fmla="*/ 0 h 10000"/>
              <a:gd name="connsiteX1" fmla="*/ 14 w 9891"/>
              <a:gd name="connsiteY1" fmla="*/ 6935 h 10000"/>
              <a:gd name="connsiteX2" fmla="*/ 2150 w 9891"/>
              <a:gd name="connsiteY2" fmla="*/ 6786 h 10000"/>
              <a:gd name="connsiteX3" fmla="*/ 2128 w 9891"/>
              <a:gd name="connsiteY3" fmla="*/ 10000 h 10000"/>
              <a:gd name="connsiteX4" fmla="*/ 5174 w 9891"/>
              <a:gd name="connsiteY4" fmla="*/ 9911 h 10000"/>
              <a:gd name="connsiteX5" fmla="*/ 7895 w 9891"/>
              <a:gd name="connsiteY5" fmla="*/ 9821 h 10000"/>
              <a:gd name="connsiteX6" fmla="*/ 9891 w 9891"/>
              <a:gd name="connsiteY6" fmla="*/ 9911 h 10000"/>
              <a:gd name="connsiteX7" fmla="*/ 9266 w 9891"/>
              <a:gd name="connsiteY7" fmla="*/ 7098 h 10000"/>
              <a:gd name="connsiteX8" fmla="*/ 8843 w 9891"/>
              <a:gd name="connsiteY8" fmla="*/ 4464 h 10000"/>
              <a:gd name="connsiteX9" fmla="*/ 8379 w 9891"/>
              <a:gd name="connsiteY9" fmla="*/ 1786 h 10000"/>
              <a:gd name="connsiteX10" fmla="*/ 7230 w 9891"/>
              <a:gd name="connsiteY10" fmla="*/ 44 h 10000"/>
              <a:gd name="connsiteX11" fmla="*/ 6726 w 9891"/>
              <a:gd name="connsiteY11" fmla="*/ 1072 h 10000"/>
              <a:gd name="connsiteX12" fmla="*/ 6206 w 9891"/>
              <a:gd name="connsiteY12" fmla="*/ 394 h 10000"/>
              <a:gd name="connsiteX13" fmla="*/ 3379 w 9891"/>
              <a:gd name="connsiteY13" fmla="*/ 134 h 10000"/>
              <a:gd name="connsiteX14" fmla="*/ 170 w 9891"/>
              <a:gd name="connsiteY14" fmla="*/ 0 h 10000"/>
              <a:gd name="connsiteX0" fmla="*/ 157 w 9986"/>
              <a:gd name="connsiteY0" fmla="*/ 36 h 10000"/>
              <a:gd name="connsiteX1" fmla="*/ 0 w 9986"/>
              <a:gd name="connsiteY1" fmla="*/ 6935 h 10000"/>
              <a:gd name="connsiteX2" fmla="*/ 2160 w 9986"/>
              <a:gd name="connsiteY2" fmla="*/ 6786 h 10000"/>
              <a:gd name="connsiteX3" fmla="*/ 2137 w 9986"/>
              <a:gd name="connsiteY3" fmla="*/ 10000 h 10000"/>
              <a:gd name="connsiteX4" fmla="*/ 5217 w 9986"/>
              <a:gd name="connsiteY4" fmla="*/ 9911 h 10000"/>
              <a:gd name="connsiteX5" fmla="*/ 7968 w 9986"/>
              <a:gd name="connsiteY5" fmla="*/ 9821 h 10000"/>
              <a:gd name="connsiteX6" fmla="*/ 9986 w 9986"/>
              <a:gd name="connsiteY6" fmla="*/ 9911 h 10000"/>
              <a:gd name="connsiteX7" fmla="*/ 9354 w 9986"/>
              <a:gd name="connsiteY7" fmla="*/ 7098 h 10000"/>
              <a:gd name="connsiteX8" fmla="*/ 8926 w 9986"/>
              <a:gd name="connsiteY8" fmla="*/ 4464 h 10000"/>
              <a:gd name="connsiteX9" fmla="*/ 8457 w 9986"/>
              <a:gd name="connsiteY9" fmla="*/ 1786 h 10000"/>
              <a:gd name="connsiteX10" fmla="*/ 7296 w 9986"/>
              <a:gd name="connsiteY10" fmla="*/ 44 h 10000"/>
              <a:gd name="connsiteX11" fmla="*/ 6786 w 9986"/>
              <a:gd name="connsiteY11" fmla="*/ 1072 h 10000"/>
              <a:gd name="connsiteX12" fmla="*/ 6260 w 9986"/>
              <a:gd name="connsiteY12" fmla="*/ 394 h 10000"/>
              <a:gd name="connsiteX13" fmla="*/ 3402 w 9986"/>
              <a:gd name="connsiteY13" fmla="*/ 134 h 10000"/>
              <a:gd name="connsiteX14" fmla="*/ 158 w 9986"/>
              <a:gd name="connsiteY14" fmla="*/ 0 h 10000"/>
              <a:gd name="connsiteX0" fmla="*/ 157 w 10000"/>
              <a:gd name="connsiteY0" fmla="*/ 36 h 10000"/>
              <a:gd name="connsiteX1" fmla="*/ 0 w 10000"/>
              <a:gd name="connsiteY1" fmla="*/ 6935 h 10000"/>
              <a:gd name="connsiteX2" fmla="*/ 2145 w 10000"/>
              <a:gd name="connsiteY2" fmla="*/ 7150 h 10000"/>
              <a:gd name="connsiteX3" fmla="*/ 2140 w 10000"/>
              <a:gd name="connsiteY3" fmla="*/ 10000 h 10000"/>
              <a:gd name="connsiteX4" fmla="*/ 5224 w 10000"/>
              <a:gd name="connsiteY4" fmla="*/ 9911 h 10000"/>
              <a:gd name="connsiteX5" fmla="*/ 7979 w 10000"/>
              <a:gd name="connsiteY5" fmla="*/ 9821 h 10000"/>
              <a:gd name="connsiteX6" fmla="*/ 10000 w 10000"/>
              <a:gd name="connsiteY6" fmla="*/ 9911 h 10000"/>
              <a:gd name="connsiteX7" fmla="*/ 9367 w 10000"/>
              <a:gd name="connsiteY7" fmla="*/ 7098 h 10000"/>
              <a:gd name="connsiteX8" fmla="*/ 8939 w 10000"/>
              <a:gd name="connsiteY8" fmla="*/ 4464 h 10000"/>
              <a:gd name="connsiteX9" fmla="*/ 8469 w 10000"/>
              <a:gd name="connsiteY9" fmla="*/ 1786 h 10000"/>
              <a:gd name="connsiteX10" fmla="*/ 7306 w 10000"/>
              <a:gd name="connsiteY10" fmla="*/ 44 h 10000"/>
              <a:gd name="connsiteX11" fmla="*/ 6796 w 10000"/>
              <a:gd name="connsiteY11" fmla="*/ 1072 h 10000"/>
              <a:gd name="connsiteX12" fmla="*/ 6269 w 10000"/>
              <a:gd name="connsiteY12" fmla="*/ 394 h 10000"/>
              <a:gd name="connsiteX13" fmla="*/ 3407 w 10000"/>
              <a:gd name="connsiteY13" fmla="*/ 134 h 10000"/>
              <a:gd name="connsiteX14" fmla="*/ 158 w 10000"/>
              <a:gd name="connsiteY14" fmla="*/ 0 h 10000"/>
              <a:gd name="connsiteX0" fmla="*/ 157 w 10000"/>
              <a:gd name="connsiteY0" fmla="*/ 36 h 10000"/>
              <a:gd name="connsiteX1" fmla="*/ 0 w 10000"/>
              <a:gd name="connsiteY1" fmla="*/ 6935 h 10000"/>
              <a:gd name="connsiteX2" fmla="*/ 2145 w 10000"/>
              <a:gd name="connsiteY2" fmla="*/ 7150 h 10000"/>
              <a:gd name="connsiteX3" fmla="*/ 2140 w 10000"/>
              <a:gd name="connsiteY3" fmla="*/ 10000 h 10000"/>
              <a:gd name="connsiteX4" fmla="*/ 5224 w 10000"/>
              <a:gd name="connsiteY4" fmla="*/ 9911 h 10000"/>
              <a:gd name="connsiteX5" fmla="*/ 7979 w 10000"/>
              <a:gd name="connsiteY5" fmla="*/ 9821 h 10000"/>
              <a:gd name="connsiteX6" fmla="*/ 10000 w 10000"/>
              <a:gd name="connsiteY6" fmla="*/ 9911 h 10000"/>
              <a:gd name="connsiteX7" fmla="*/ 9367 w 10000"/>
              <a:gd name="connsiteY7" fmla="*/ 7098 h 10000"/>
              <a:gd name="connsiteX8" fmla="*/ 8939 w 10000"/>
              <a:gd name="connsiteY8" fmla="*/ 4464 h 10000"/>
              <a:gd name="connsiteX9" fmla="*/ 8558 w 10000"/>
              <a:gd name="connsiteY9" fmla="*/ 1859 h 10000"/>
              <a:gd name="connsiteX10" fmla="*/ 7306 w 10000"/>
              <a:gd name="connsiteY10" fmla="*/ 44 h 10000"/>
              <a:gd name="connsiteX11" fmla="*/ 6796 w 10000"/>
              <a:gd name="connsiteY11" fmla="*/ 1072 h 10000"/>
              <a:gd name="connsiteX12" fmla="*/ 6269 w 10000"/>
              <a:gd name="connsiteY12" fmla="*/ 394 h 10000"/>
              <a:gd name="connsiteX13" fmla="*/ 3407 w 10000"/>
              <a:gd name="connsiteY13" fmla="*/ 134 h 10000"/>
              <a:gd name="connsiteX14" fmla="*/ 158 w 10000"/>
              <a:gd name="connsiteY14" fmla="*/ 0 h 10000"/>
              <a:gd name="connsiteX0" fmla="*/ 157 w 10000"/>
              <a:gd name="connsiteY0" fmla="*/ 36 h 10000"/>
              <a:gd name="connsiteX1" fmla="*/ 0 w 10000"/>
              <a:gd name="connsiteY1" fmla="*/ 6935 h 10000"/>
              <a:gd name="connsiteX2" fmla="*/ 2145 w 10000"/>
              <a:gd name="connsiteY2" fmla="*/ 7150 h 10000"/>
              <a:gd name="connsiteX3" fmla="*/ 2140 w 10000"/>
              <a:gd name="connsiteY3" fmla="*/ 10000 h 10000"/>
              <a:gd name="connsiteX4" fmla="*/ 5224 w 10000"/>
              <a:gd name="connsiteY4" fmla="*/ 9911 h 10000"/>
              <a:gd name="connsiteX5" fmla="*/ 7979 w 10000"/>
              <a:gd name="connsiteY5" fmla="*/ 9821 h 10000"/>
              <a:gd name="connsiteX6" fmla="*/ 10000 w 10000"/>
              <a:gd name="connsiteY6" fmla="*/ 9911 h 10000"/>
              <a:gd name="connsiteX7" fmla="*/ 9367 w 10000"/>
              <a:gd name="connsiteY7" fmla="*/ 7098 h 10000"/>
              <a:gd name="connsiteX8" fmla="*/ 8939 w 10000"/>
              <a:gd name="connsiteY8" fmla="*/ 4464 h 10000"/>
              <a:gd name="connsiteX9" fmla="*/ 8558 w 10000"/>
              <a:gd name="connsiteY9" fmla="*/ 1859 h 10000"/>
              <a:gd name="connsiteX10" fmla="*/ 7306 w 10000"/>
              <a:gd name="connsiteY10" fmla="*/ 44 h 10000"/>
              <a:gd name="connsiteX11" fmla="*/ 6796 w 10000"/>
              <a:gd name="connsiteY11" fmla="*/ 1072 h 10000"/>
              <a:gd name="connsiteX12" fmla="*/ 6251 w 10000"/>
              <a:gd name="connsiteY12" fmla="*/ 394 h 10000"/>
              <a:gd name="connsiteX13" fmla="*/ 3407 w 10000"/>
              <a:gd name="connsiteY13" fmla="*/ 134 h 10000"/>
              <a:gd name="connsiteX14" fmla="*/ 158 w 10000"/>
              <a:gd name="connsiteY14" fmla="*/ 0 h 10000"/>
              <a:gd name="connsiteX0" fmla="*/ 157 w 10000"/>
              <a:gd name="connsiteY0" fmla="*/ 36 h 10000"/>
              <a:gd name="connsiteX1" fmla="*/ 0 w 10000"/>
              <a:gd name="connsiteY1" fmla="*/ 6935 h 10000"/>
              <a:gd name="connsiteX2" fmla="*/ 2145 w 10000"/>
              <a:gd name="connsiteY2" fmla="*/ 7150 h 10000"/>
              <a:gd name="connsiteX3" fmla="*/ 2140 w 10000"/>
              <a:gd name="connsiteY3" fmla="*/ 10000 h 10000"/>
              <a:gd name="connsiteX4" fmla="*/ 5224 w 10000"/>
              <a:gd name="connsiteY4" fmla="*/ 9911 h 10000"/>
              <a:gd name="connsiteX5" fmla="*/ 7979 w 10000"/>
              <a:gd name="connsiteY5" fmla="*/ 9821 h 10000"/>
              <a:gd name="connsiteX6" fmla="*/ 10000 w 10000"/>
              <a:gd name="connsiteY6" fmla="*/ 9911 h 10000"/>
              <a:gd name="connsiteX7" fmla="*/ 9367 w 10000"/>
              <a:gd name="connsiteY7" fmla="*/ 7098 h 10000"/>
              <a:gd name="connsiteX8" fmla="*/ 8939 w 10000"/>
              <a:gd name="connsiteY8" fmla="*/ 4464 h 10000"/>
              <a:gd name="connsiteX9" fmla="*/ 8558 w 10000"/>
              <a:gd name="connsiteY9" fmla="*/ 1859 h 10000"/>
              <a:gd name="connsiteX10" fmla="*/ 7306 w 10000"/>
              <a:gd name="connsiteY10" fmla="*/ 44 h 10000"/>
              <a:gd name="connsiteX11" fmla="*/ 6796 w 10000"/>
              <a:gd name="connsiteY11" fmla="*/ 1072 h 10000"/>
              <a:gd name="connsiteX12" fmla="*/ 6251 w 10000"/>
              <a:gd name="connsiteY12" fmla="*/ 394 h 10000"/>
              <a:gd name="connsiteX13" fmla="*/ 3318 w 10000"/>
              <a:gd name="connsiteY13" fmla="*/ 134 h 10000"/>
              <a:gd name="connsiteX14" fmla="*/ 158 w 10000"/>
              <a:gd name="connsiteY14" fmla="*/ 0 h 10000"/>
              <a:gd name="connsiteX0" fmla="*/ 157 w 10000"/>
              <a:gd name="connsiteY0" fmla="*/ 0 h 9964"/>
              <a:gd name="connsiteX1" fmla="*/ 0 w 10000"/>
              <a:gd name="connsiteY1" fmla="*/ 6899 h 9964"/>
              <a:gd name="connsiteX2" fmla="*/ 2145 w 10000"/>
              <a:gd name="connsiteY2" fmla="*/ 7114 h 9964"/>
              <a:gd name="connsiteX3" fmla="*/ 2140 w 10000"/>
              <a:gd name="connsiteY3" fmla="*/ 9964 h 9964"/>
              <a:gd name="connsiteX4" fmla="*/ 5224 w 10000"/>
              <a:gd name="connsiteY4" fmla="*/ 9875 h 9964"/>
              <a:gd name="connsiteX5" fmla="*/ 7979 w 10000"/>
              <a:gd name="connsiteY5" fmla="*/ 9785 h 9964"/>
              <a:gd name="connsiteX6" fmla="*/ 10000 w 10000"/>
              <a:gd name="connsiteY6" fmla="*/ 9875 h 9964"/>
              <a:gd name="connsiteX7" fmla="*/ 9367 w 10000"/>
              <a:gd name="connsiteY7" fmla="*/ 7062 h 9964"/>
              <a:gd name="connsiteX8" fmla="*/ 8939 w 10000"/>
              <a:gd name="connsiteY8" fmla="*/ 4428 h 9964"/>
              <a:gd name="connsiteX9" fmla="*/ 8558 w 10000"/>
              <a:gd name="connsiteY9" fmla="*/ 1823 h 9964"/>
              <a:gd name="connsiteX10" fmla="*/ 7306 w 10000"/>
              <a:gd name="connsiteY10" fmla="*/ 8 h 9964"/>
              <a:gd name="connsiteX11" fmla="*/ 6796 w 10000"/>
              <a:gd name="connsiteY11" fmla="*/ 1036 h 9964"/>
              <a:gd name="connsiteX12" fmla="*/ 6251 w 10000"/>
              <a:gd name="connsiteY12" fmla="*/ 358 h 9964"/>
              <a:gd name="connsiteX13" fmla="*/ 3318 w 10000"/>
              <a:gd name="connsiteY13" fmla="*/ 98 h 9964"/>
              <a:gd name="connsiteX14" fmla="*/ 176 w 10000"/>
              <a:gd name="connsiteY14" fmla="*/ 37 h 9964"/>
              <a:gd name="connsiteX0" fmla="*/ 157 w 10000"/>
              <a:gd name="connsiteY0" fmla="*/ 36 h 10036"/>
              <a:gd name="connsiteX1" fmla="*/ 0 w 10000"/>
              <a:gd name="connsiteY1" fmla="*/ 6960 h 10036"/>
              <a:gd name="connsiteX2" fmla="*/ 2145 w 10000"/>
              <a:gd name="connsiteY2" fmla="*/ 7176 h 10036"/>
              <a:gd name="connsiteX3" fmla="*/ 2140 w 10000"/>
              <a:gd name="connsiteY3" fmla="*/ 10036 h 10036"/>
              <a:gd name="connsiteX4" fmla="*/ 5224 w 10000"/>
              <a:gd name="connsiteY4" fmla="*/ 9947 h 10036"/>
              <a:gd name="connsiteX5" fmla="*/ 7979 w 10000"/>
              <a:gd name="connsiteY5" fmla="*/ 9856 h 10036"/>
              <a:gd name="connsiteX6" fmla="*/ 10000 w 10000"/>
              <a:gd name="connsiteY6" fmla="*/ 9947 h 10036"/>
              <a:gd name="connsiteX7" fmla="*/ 9367 w 10000"/>
              <a:gd name="connsiteY7" fmla="*/ 7124 h 10036"/>
              <a:gd name="connsiteX8" fmla="*/ 8939 w 10000"/>
              <a:gd name="connsiteY8" fmla="*/ 4480 h 10036"/>
              <a:gd name="connsiteX9" fmla="*/ 8558 w 10000"/>
              <a:gd name="connsiteY9" fmla="*/ 1866 h 10036"/>
              <a:gd name="connsiteX10" fmla="*/ 7306 w 10000"/>
              <a:gd name="connsiteY10" fmla="*/ 44 h 10036"/>
              <a:gd name="connsiteX11" fmla="*/ 6796 w 10000"/>
              <a:gd name="connsiteY11" fmla="*/ 1076 h 10036"/>
              <a:gd name="connsiteX12" fmla="*/ 6251 w 10000"/>
              <a:gd name="connsiteY12" fmla="*/ 395 h 10036"/>
              <a:gd name="connsiteX13" fmla="*/ 3318 w 10000"/>
              <a:gd name="connsiteY13" fmla="*/ 134 h 10036"/>
              <a:gd name="connsiteX14" fmla="*/ 211 w 10000"/>
              <a:gd name="connsiteY14" fmla="*/ 0 h 10036"/>
              <a:gd name="connsiteX0" fmla="*/ 157 w 10000"/>
              <a:gd name="connsiteY0" fmla="*/ 292 h 10292"/>
              <a:gd name="connsiteX1" fmla="*/ 0 w 10000"/>
              <a:gd name="connsiteY1" fmla="*/ 7216 h 10292"/>
              <a:gd name="connsiteX2" fmla="*/ 2145 w 10000"/>
              <a:gd name="connsiteY2" fmla="*/ 7432 h 10292"/>
              <a:gd name="connsiteX3" fmla="*/ 2140 w 10000"/>
              <a:gd name="connsiteY3" fmla="*/ 10292 h 10292"/>
              <a:gd name="connsiteX4" fmla="*/ 5224 w 10000"/>
              <a:gd name="connsiteY4" fmla="*/ 10203 h 10292"/>
              <a:gd name="connsiteX5" fmla="*/ 7979 w 10000"/>
              <a:gd name="connsiteY5" fmla="*/ 10112 h 10292"/>
              <a:gd name="connsiteX6" fmla="*/ 10000 w 10000"/>
              <a:gd name="connsiteY6" fmla="*/ 10203 h 10292"/>
              <a:gd name="connsiteX7" fmla="*/ 9367 w 10000"/>
              <a:gd name="connsiteY7" fmla="*/ 7380 h 10292"/>
              <a:gd name="connsiteX8" fmla="*/ 8939 w 10000"/>
              <a:gd name="connsiteY8" fmla="*/ 4736 h 10292"/>
              <a:gd name="connsiteX9" fmla="*/ 8558 w 10000"/>
              <a:gd name="connsiteY9" fmla="*/ 2122 h 10292"/>
              <a:gd name="connsiteX10" fmla="*/ 7306 w 10000"/>
              <a:gd name="connsiteY10" fmla="*/ 300 h 10292"/>
              <a:gd name="connsiteX11" fmla="*/ 6796 w 10000"/>
              <a:gd name="connsiteY11" fmla="*/ 1332 h 10292"/>
              <a:gd name="connsiteX12" fmla="*/ 6251 w 10000"/>
              <a:gd name="connsiteY12" fmla="*/ 651 h 10292"/>
              <a:gd name="connsiteX13" fmla="*/ 3318 w 10000"/>
              <a:gd name="connsiteY13" fmla="*/ 390 h 10292"/>
              <a:gd name="connsiteX14" fmla="*/ 211 w 10000"/>
              <a:gd name="connsiteY14" fmla="*/ 0 h 10292"/>
              <a:gd name="connsiteX0" fmla="*/ 157 w 10000"/>
              <a:gd name="connsiteY0" fmla="*/ 73 h 10073"/>
              <a:gd name="connsiteX1" fmla="*/ 0 w 10000"/>
              <a:gd name="connsiteY1" fmla="*/ 6997 h 10073"/>
              <a:gd name="connsiteX2" fmla="*/ 2145 w 10000"/>
              <a:gd name="connsiteY2" fmla="*/ 7213 h 10073"/>
              <a:gd name="connsiteX3" fmla="*/ 2140 w 10000"/>
              <a:gd name="connsiteY3" fmla="*/ 10073 h 10073"/>
              <a:gd name="connsiteX4" fmla="*/ 5224 w 10000"/>
              <a:gd name="connsiteY4" fmla="*/ 9984 h 10073"/>
              <a:gd name="connsiteX5" fmla="*/ 7979 w 10000"/>
              <a:gd name="connsiteY5" fmla="*/ 9893 h 10073"/>
              <a:gd name="connsiteX6" fmla="*/ 10000 w 10000"/>
              <a:gd name="connsiteY6" fmla="*/ 9984 h 10073"/>
              <a:gd name="connsiteX7" fmla="*/ 9367 w 10000"/>
              <a:gd name="connsiteY7" fmla="*/ 7161 h 10073"/>
              <a:gd name="connsiteX8" fmla="*/ 8939 w 10000"/>
              <a:gd name="connsiteY8" fmla="*/ 4517 h 10073"/>
              <a:gd name="connsiteX9" fmla="*/ 8558 w 10000"/>
              <a:gd name="connsiteY9" fmla="*/ 1903 h 10073"/>
              <a:gd name="connsiteX10" fmla="*/ 7306 w 10000"/>
              <a:gd name="connsiteY10" fmla="*/ 81 h 10073"/>
              <a:gd name="connsiteX11" fmla="*/ 6796 w 10000"/>
              <a:gd name="connsiteY11" fmla="*/ 1113 h 10073"/>
              <a:gd name="connsiteX12" fmla="*/ 6251 w 10000"/>
              <a:gd name="connsiteY12" fmla="*/ 432 h 10073"/>
              <a:gd name="connsiteX13" fmla="*/ 3318 w 10000"/>
              <a:gd name="connsiteY13" fmla="*/ 171 h 10073"/>
              <a:gd name="connsiteX14" fmla="*/ 158 w 10000"/>
              <a:gd name="connsiteY14" fmla="*/ 0 h 10073"/>
              <a:gd name="connsiteX0" fmla="*/ 157 w 10000"/>
              <a:gd name="connsiteY0" fmla="*/ 73 h 10073"/>
              <a:gd name="connsiteX1" fmla="*/ 0 w 10000"/>
              <a:gd name="connsiteY1" fmla="*/ 6997 h 10073"/>
              <a:gd name="connsiteX2" fmla="*/ 2145 w 10000"/>
              <a:gd name="connsiteY2" fmla="*/ 7213 h 10073"/>
              <a:gd name="connsiteX3" fmla="*/ 2140 w 10000"/>
              <a:gd name="connsiteY3" fmla="*/ 10073 h 10073"/>
              <a:gd name="connsiteX4" fmla="*/ 5224 w 10000"/>
              <a:gd name="connsiteY4" fmla="*/ 9984 h 10073"/>
              <a:gd name="connsiteX5" fmla="*/ 7979 w 10000"/>
              <a:gd name="connsiteY5" fmla="*/ 9893 h 10073"/>
              <a:gd name="connsiteX6" fmla="*/ 10000 w 10000"/>
              <a:gd name="connsiteY6" fmla="*/ 9984 h 10073"/>
              <a:gd name="connsiteX7" fmla="*/ 9367 w 10000"/>
              <a:gd name="connsiteY7" fmla="*/ 7161 h 10073"/>
              <a:gd name="connsiteX8" fmla="*/ 8939 w 10000"/>
              <a:gd name="connsiteY8" fmla="*/ 4517 h 10073"/>
              <a:gd name="connsiteX9" fmla="*/ 8558 w 10000"/>
              <a:gd name="connsiteY9" fmla="*/ 1903 h 10073"/>
              <a:gd name="connsiteX10" fmla="*/ 7306 w 10000"/>
              <a:gd name="connsiteY10" fmla="*/ 81 h 10073"/>
              <a:gd name="connsiteX11" fmla="*/ 6796 w 10000"/>
              <a:gd name="connsiteY11" fmla="*/ 1113 h 10073"/>
              <a:gd name="connsiteX12" fmla="*/ 6180 w 10000"/>
              <a:gd name="connsiteY12" fmla="*/ 322 h 10073"/>
              <a:gd name="connsiteX13" fmla="*/ 3318 w 10000"/>
              <a:gd name="connsiteY13" fmla="*/ 171 h 10073"/>
              <a:gd name="connsiteX14" fmla="*/ 158 w 10000"/>
              <a:gd name="connsiteY14" fmla="*/ 0 h 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73">
                <a:moveTo>
                  <a:pt x="157" y="73"/>
                </a:moveTo>
                <a:cubicBezTo>
                  <a:pt x="117" y="2284"/>
                  <a:pt x="41" y="4786"/>
                  <a:pt x="0" y="6997"/>
                </a:cubicBezTo>
                <a:lnTo>
                  <a:pt x="2145" y="7213"/>
                </a:lnTo>
                <a:cubicBezTo>
                  <a:pt x="2138" y="8289"/>
                  <a:pt x="2148" y="8997"/>
                  <a:pt x="2140" y="10073"/>
                </a:cubicBezTo>
                <a:lnTo>
                  <a:pt x="5224" y="9984"/>
                </a:lnTo>
                <a:lnTo>
                  <a:pt x="7979" y="9893"/>
                </a:lnTo>
                <a:lnTo>
                  <a:pt x="10000" y="9984"/>
                </a:lnTo>
                <a:lnTo>
                  <a:pt x="9367" y="7161"/>
                </a:lnTo>
                <a:cubicBezTo>
                  <a:pt x="9224" y="6280"/>
                  <a:pt x="9082" y="5398"/>
                  <a:pt x="8939" y="4517"/>
                </a:cubicBezTo>
                <a:cubicBezTo>
                  <a:pt x="8783" y="3621"/>
                  <a:pt x="8714" y="2799"/>
                  <a:pt x="8558" y="1903"/>
                </a:cubicBezTo>
                <a:lnTo>
                  <a:pt x="7306" y="81"/>
                </a:lnTo>
                <a:lnTo>
                  <a:pt x="6796" y="1113"/>
                </a:lnTo>
                <a:lnTo>
                  <a:pt x="6180" y="322"/>
                </a:lnTo>
                <a:lnTo>
                  <a:pt x="3318" y="171"/>
                </a:lnTo>
                <a:lnTo>
                  <a:pt x="158"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nvGrpSpPr>
          <p:cNvPr id="63" name="Group 64" descr="Dark horizontal"/>
          <p:cNvGrpSpPr>
            <a:grpSpLocks/>
          </p:cNvGrpSpPr>
          <p:nvPr/>
        </p:nvGrpSpPr>
        <p:grpSpPr bwMode="auto">
          <a:xfrm>
            <a:off x="6468556" y="1981426"/>
            <a:ext cx="1003534" cy="892387"/>
            <a:chOff x="3759" y="1647"/>
            <a:chExt cx="459" cy="408"/>
          </a:xfrm>
          <a:noFill/>
        </p:grpSpPr>
        <p:sp>
          <p:nvSpPr>
            <p:cNvPr id="64" name="Freeform 65"/>
            <p:cNvSpPr>
              <a:spLocks/>
            </p:cNvSpPr>
            <p:nvPr/>
          </p:nvSpPr>
          <p:spPr bwMode="auto">
            <a:xfrm>
              <a:off x="3759" y="1647"/>
              <a:ext cx="318" cy="138"/>
            </a:xfrm>
            <a:custGeom>
              <a:avLst/>
              <a:gdLst/>
              <a:ahLst/>
              <a:cxnLst>
                <a:cxn ang="0">
                  <a:pos x="0" y="76"/>
                </a:cxn>
                <a:cxn ang="0">
                  <a:pos x="72" y="0"/>
                </a:cxn>
                <a:cxn ang="0">
                  <a:pos x="59" y="31"/>
                </a:cxn>
                <a:cxn ang="0">
                  <a:pos x="68" y="40"/>
                </a:cxn>
                <a:cxn ang="0">
                  <a:pos x="91" y="28"/>
                </a:cxn>
                <a:cxn ang="0">
                  <a:pos x="140" y="47"/>
                </a:cxn>
                <a:cxn ang="0">
                  <a:pos x="161" y="31"/>
                </a:cxn>
                <a:cxn ang="0">
                  <a:pos x="225" y="22"/>
                </a:cxn>
                <a:cxn ang="0">
                  <a:pos x="238" y="41"/>
                </a:cxn>
                <a:cxn ang="0">
                  <a:pos x="264" y="37"/>
                </a:cxn>
                <a:cxn ang="0">
                  <a:pos x="314" y="57"/>
                </a:cxn>
                <a:cxn ang="0">
                  <a:pos x="317" y="72"/>
                </a:cxn>
                <a:cxn ang="0">
                  <a:pos x="263" y="85"/>
                </a:cxn>
                <a:cxn ang="0">
                  <a:pos x="247" y="76"/>
                </a:cxn>
                <a:cxn ang="0">
                  <a:pos x="219" y="79"/>
                </a:cxn>
                <a:cxn ang="0">
                  <a:pos x="187" y="98"/>
                </a:cxn>
                <a:cxn ang="0">
                  <a:pos x="174" y="99"/>
                </a:cxn>
                <a:cxn ang="0">
                  <a:pos x="162" y="85"/>
                </a:cxn>
                <a:cxn ang="0">
                  <a:pos x="144" y="136"/>
                </a:cxn>
                <a:cxn ang="0">
                  <a:pos x="124" y="137"/>
                </a:cxn>
                <a:cxn ang="0">
                  <a:pos x="115" y="117"/>
                </a:cxn>
                <a:cxn ang="0">
                  <a:pos x="73" y="108"/>
                </a:cxn>
                <a:cxn ang="0">
                  <a:pos x="52" y="93"/>
                </a:cxn>
                <a:cxn ang="0">
                  <a:pos x="17" y="98"/>
                </a:cxn>
                <a:cxn ang="0">
                  <a:pos x="0" y="76"/>
                </a:cxn>
              </a:cxnLst>
              <a:rect l="0" t="0" r="r" b="b"/>
              <a:pathLst>
                <a:path w="318" h="138">
                  <a:moveTo>
                    <a:pt x="0" y="76"/>
                  </a:moveTo>
                  <a:lnTo>
                    <a:pt x="72" y="0"/>
                  </a:lnTo>
                  <a:lnTo>
                    <a:pt x="59" y="31"/>
                  </a:lnTo>
                  <a:lnTo>
                    <a:pt x="68" y="40"/>
                  </a:lnTo>
                  <a:lnTo>
                    <a:pt x="91" y="28"/>
                  </a:lnTo>
                  <a:lnTo>
                    <a:pt x="140" y="47"/>
                  </a:lnTo>
                  <a:lnTo>
                    <a:pt x="161" y="31"/>
                  </a:lnTo>
                  <a:lnTo>
                    <a:pt x="225" y="22"/>
                  </a:lnTo>
                  <a:lnTo>
                    <a:pt x="238" y="41"/>
                  </a:lnTo>
                  <a:lnTo>
                    <a:pt x="264" y="37"/>
                  </a:lnTo>
                  <a:lnTo>
                    <a:pt x="314" y="57"/>
                  </a:lnTo>
                  <a:lnTo>
                    <a:pt x="317" y="72"/>
                  </a:lnTo>
                  <a:lnTo>
                    <a:pt x="263" y="85"/>
                  </a:lnTo>
                  <a:lnTo>
                    <a:pt x="247" y="76"/>
                  </a:lnTo>
                  <a:lnTo>
                    <a:pt x="219" y="79"/>
                  </a:lnTo>
                  <a:lnTo>
                    <a:pt x="187" y="98"/>
                  </a:lnTo>
                  <a:lnTo>
                    <a:pt x="174" y="99"/>
                  </a:lnTo>
                  <a:lnTo>
                    <a:pt x="162" y="85"/>
                  </a:lnTo>
                  <a:lnTo>
                    <a:pt x="144" y="136"/>
                  </a:lnTo>
                  <a:lnTo>
                    <a:pt x="124" y="137"/>
                  </a:lnTo>
                  <a:lnTo>
                    <a:pt x="115" y="117"/>
                  </a:lnTo>
                  <a:lnTo>
                    <a:pt x="73" y="108"/>
                  </a:lnTo>
                  <a:lnTo>
                    <a:pt x="52" y="93"/>
                  </a:lnTo>
                  <a:lnTo>
                    <a:pt x="17" y="98"/>
                  </a:lnTo>
                  <a:lnTo>
                    <a:pt x="0" y="76"/>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5" name="Freeform 66"/>
            <p:cNvSpPr>
              <a:spLocks/>
            </p:cNvSpPr>
            <p:nvPr/>
          </p:nvSpPr>
          <p:spPr bwMode="auto">
            <a:xfrm>
              <a:off x="3989" y="1747"/>
              <a:ext cx="229" cy="308"/>
            </a:xfrm>
            <a:custGeom>
              <a:avLst/>
              <a:gdLst/>
              <a:ahLst/>
              <a:cxnLst>
                <a:cxn ang="0">
                  <a:pos x="57" y="13"/>
                </a:cxn>
                <a:cxn ang="0">
                  <a:pos x="66" y="32"/>
                </a:cxn>
                <a:cxn ang="0">
                  <a:pos x="50" y="44"/>
                </a:cxn>
                <a:cxn ang="0">
                  <a:pos x="49" y="93"/>
                </a:cxn>
                <a:cxn ang="0">
                  <a:pos x="40" y="61"/>
                </a:cxn>
                <a:cxn ang="0">
                  <a:pos x="7" y="92"/>
                </a:cxn>
                <a:cxn ang="0">
                  <a:pos x="0" y="180"/>
                </a:cxn>
                <a:cxn ang="0">
                  <a:pos x="21" y="224"/>
                </a:cxn>
                <a:cxn ang="0">
                  <a:pos x="23" y="246"/>
                </a:cxn>
                <a:cxn ang="0">
                  <a:pos x="24" y="264"/>
                </a:cxn>
                <a:cxn ang="0">
                  <a:pos x="23" y="278"/>
                </a:cxn>
                <a:cxn ang="0">
                  <a:pos x="19" y="307"/>
                </a:cxn>
                <a:cxn ang="0">
                  <a:pos x="109" y="302"/>
                </a:cxn>
                <a:cxn ang="0">
                  <a:pos x="227" y="291"/>
                </a:cxn>
                <a:cxn ang="0">
                  <a:pos x="206" y="285"/>
                </a:cxn>
                <a:cxn ang="0">
                  <a:pos x="194" y="271"/>
                </a:cxn>
                <a:cxn ang="0">
                  <a:pos x="212" y="257"/>
                </a:cxn>
                <a:cxn ang="0">
                  <a:pos x="212" y="240"/>
                </a:cxn>
                <a:cxn ang="0">
                  <a:pos x="204" y="225"/>
                </a:cxn>
                <a:cxn ang="0">
                  <a:pos x="212" y="214"/>
                </a:cxn>
                <a:cxn ang="0">
                  <a:pos x="228" y="215"/>
                </a:cxn>
                <a:cxn ang="0">
                  <a:pos x="225" y="173"/>
                </a:cxn>
                <a:cxn ang="0">
                  <a:pos x="221" y="147"/>
                </a:cxn>
                <a:cxn ang="0">
                  <a:pos x="211" y="131"/>
                </a:cxn>
                <a:cxn ang="0">
                  <a:pos x="201" y="121"/>
                </a:cxn>
                <a:cxn ang="0">
                  <a:pos x="187" y="118"/>
                </a:cxn>
                <a:cxn ang="0">
                  <a:pos x="173" y="118"/>
                </a:cxn>
                <a:cxn ang="0">
                  <a:pos x="158" y="139"/>
                </a:cxn>
                <a:cxn ang="0">
                  <a:pos x="148" y="145"/>
                </a:cxn>
                <a:cxn ang="0">
                  <a:pos x="142" y="147"/>
                </a:cxn>
                <a:cxn ang="0">
                  <a:pos x="134" y="144"/>
                </a:cxn>
                <a:cxn ang="0">
                  <a:pos x="132" y="134"/>
                </a:cxn>
                <a:cxn ang="0">
                  <a:pos x="134" y="128"/>
                </a:cxn>
                <a:cxn ang="0">
                  <a:pos x="141" y="121"/>
                </a:cxn>
                <a:cxn ang="0">
                  <a:pos x="147" y="118"/>
                </a:cxn>
                <a:cxn ang="0">
                  <a:pos x="153" y="117"/>
                </a:cxn>
                <a:cxn ang="0">
                  <a:pos x="153" y="105"/>
                </a:cxn>
                <a:cxn ang="0">
                  <a:pos x="171" y="93"/>
                </a:cxn>
                <a:cxn ang="0">
                  <a:pos x="153" y="52"/>
                </a:cxn>
                <a:cxn ang="0">
                  <a:pos x="153" y="33"/>
                </a:cxn>
                <a:cxn ang="0">
                  <a:pos x="125" y="25"/>
                </a:cxn>
                <a:cxn ang="0">
                  <a:pos x="83" y="0"/>
                </a:cxn>
                <a:cxn ang="0">
                  <a:pos x="57" y="13"/>
                </a:cxn>
              </a:cxnLst>
              <a:rect l="0" t="0" r="r" b="b"/>
              <a:pathLst>
                <a:path w="229" h="308">
                  <a:moveTo>
                    <a:pt x="57" y="13"/>
                  </a:moveTo>
                  <a:lnTo>
                    <a:pt x="66" y="32"/>
                  </a:lnTo>
                  <a:lnTo>
                    <a:pt x="50" y="44"/>
                  </a:lnTo>
                  <a:lnTo>
                    <a:pt x="49" y="93"/>
                  </a:lnTo>
                  <a:lnTo>
                    <a:pt x="40" y="61"/>
                  </a:lnTo>
                  <a:lnTo>
                    <a:pt x="7" y="92"/>
                  </a:lnTo>
                  <a:lnTo>
                    <a:pt x="0" y="180"/>
                  </a:lnTo>
                  <a:lnTo>
                    <a:pt x="21" y="224"/>
                  </a:lnTo>
                  <a:lnTo>
                    <a:pt x="23" y="246"/>
                  </a:lnTo>
                  <a:lnTo>
                    <a:pt x="24" y="264"/>
                  </a:lnTo>
                  <a:lnTo>
                    <a:pt x="23" y="278"/>
                  </a:lnTo>
                  <a:lnTo>
                    <a:pt x="19" y="307"/>
                  </a:lnTo>
                  <a:lnTo>
                    <a:pt x="109" y="302"/>
                  </a:lnTo>
                  <a:lnTo>
                    <a:pt x="227" y="291"/>
                  </a:lnTo>
                  <a:lnTo>
                    <a:pt x="206" y="285"/>
                  </a:lnTo>
                  <a:lnTo>
                    <a:pt x="194" y="271"/>
                  </a:lnTo>
                  <a:lnTo>
                    <a:pt x="212" y="257"/>
                  </a:lnTo>
                  <a:lnTo>
                    <a:pt x="212" y="240"/>
                  </a:lnTo>
                  <a:lnTo>
                    <a:pt x="204" y="225"/>
                  </a:lnTo>
                  <a:lnTo>
                    <a:pt x="212" y="214"/>
                  </a:lnTo>
                  <a:lnTo>
                    <a:pt x="228" y="215"/>
                  </a:lnTo>
                  <a:lnTo>
                    <a:pt x="225" y="173"/>
                  </a:lnTo>
                  <a:lnTo>
                    <a:pt x="221" y="147"/>
                  </a:lnTo>
                  <a:lnTo>
                    <a:pt x="211" y="131"/>
                  </a:lnTo>
                  <a:lnTo>
                    <a:pt x="201" y="121"/>
                  </a:lnTo>
                  <a:lnTo>
                    <a:pt x="187" y="118"/>
                  </a:lnTo>
                  <a:lnTo>
                    <a:pt x="173" y="118"/>
                  </a:lnTo>
                  <a:lnTo>
                    <a:pt x="158" y="139"/>
                  </a:lnTo>
                  <a:lnTo>
                    <a:pt x="148" y="145"/>
                  </a:lnTo>
                  <a:lnTo>
                    <a:pt x="142" y="147"/>
                  </a:lnTo>
                  <a:lnTo>
                    <a:pt x="134" y="144"/>
                  </a:lnTo>
                  <a:lnTo>
                    <a:pt x="132" y="134"/>
                  </a:lnTo>
                  <a:lnTo>
                    <a:pt x="134" y="128"/>
                  </a:lnTo>
                  <a:lnTo>
                    <a:pt x="141" y="121"/>
                  </a:lnTo>
                  <a:lnTo>
                    <a:pt x="147" y="118"/>
                  </a:lnTo>
                  <a:lnTo>
                    <a:pt x="153" y="117"/>
                  </a:lnTo>
                  <a:lnTo>
                    <a:pt x="153" y="105"/>
                  </a:lnTo>
                  <a:lnTo>
                    <a:pt x="171" y="93"/>
                  </a:lnTo>
                  <a:lnTo>
                    <a:pt x="153" y="52"/>
                  </a:lnTo>
                  <a:lnTo>
                    <a:pt x="153" y="33"/>
                  </a:lnTo>
                  <a:lnTo>
                    <a:pt x="125" y="25"/>
                  </a:lnTo>
                  <a:lnTo>
                    <a:pt x="83" y="0"/>
                  </a:lnTo>
                  <a:lnTo>
                    <a:pt x="57" y="13"/>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sp>
        <p:nvSpPr>
          <p:cNvPr id="66" name="Freeform 67"/>
          <p:cNvSpPr>
            <a:spLocks/>
          </p:cNvSpPr>
          <p:nvPr/>
        </p:nvSpPr>
        <p:spPr bwMode="auto">
          <a:xfrm>
            <a:off x="7476889" y="3463891"/>
            <a:ext cx="1101105" cy="499148"/>
          </a:xfrm>
          <a:custGeom>
            <a:avLst/>
            <a:gdLst>
              <a:gd name="connsiteX0" fmla="*/ 337 w 9980"/>
              <a:gd name="connsiteY0" fmla="*/ 7684 h 10309"/>
              <a:gd name="connsiteX1" fmla="*/ 0 w 9980"/>
              <a:gd name="connsiteY1" fmla="*/ 9811 h 10309"/>
              <a:gd name="connsiteX2" fmla="*/ 1290 w 9980"/>
              <a:gd name="connsiteY2" fmla="*/ 9540 h 10309"/>
              <a:gd name="connsiteX3" fmla="*/ 1806 w 9980"/>
              <a:gd name="connsiteY3" fmla="*/ 8544 h 10309"/>
              <a:gd name="connsiteX4" fmla="*/ 3571 w 9980"/>
              <a:gd name="connsiteY4" fmla="*/ 7503 h 10309"/>
              <a:gd name="connsiteX5" fmla="*/ 4048 w 9980"/>
              <a:gd name="connsiteY5" fmla="*/ 8092 h 10309"/>
              <a:gd name="connsiteX6" fmla="*/ 5218 w 9980"/>
              <a:gd name="connsiteY6" fmla="*/ 7684 h 10309"/>
              <a:gd name="connsiteX7" fmla="*/ 5218 w 9980"/>
              <a:gd name="connsiteY7" fmla="*/ 7820 h 10309"/>
              <a:gd name="connsiteX8" fmla="*/ 6944 w 9980"/>
              <a:gd name="connsiteY8" fmla="*/ 10309 h 10309"/>
              <a:gd name="connsiteX9" fmla="*/ 7956 w 9980"/>
              <a:gd name="connsiteY9" fmla="*/ 9585 h 10309"/>
              <a:gd name="connsiteX10" fmla="*/ 8512 w 9980"/>
              <a:gd name="connsiteY10" fmla="*/ 6825 h 10309"/>
              <a:gd name="connsiteX11" fmla="*/ 9504 w 9980"/>
              <a:gd name="connsiteY11" fmla="*/ 6055 h 10309"/>
              <a:gd name="connsiteX12" fmla="*/ 9980 w 9980"/>
              <a:gd name="connsiteY12" fmla="*/ 4064 h 10309"/>
              <a:gd name="connsiteX13" fmla="*/ 9960 w 9980"/>
              <a:gd name="connsiteY13" fmla="*/ 1621 h 10309"/>
              <a:gd name="connsiteX14" fmla="*/ 9821 w 9980"/>
              <a:gd name="connsiteY14" fmla="*/ 3657 h 10309"/>
              <a:gd name="connsiteX15" fmla="*/ 9286 w 9980"/>
              <a:gd name="connsiteY15" fmla="*/ 5331 h 10309"/>
              <a:gd name="connsiteX16" fmla="*/ 9067 w 9980"/>
              <a:gd name="connsiteY16" fmla="*/ 5196 h 10309"/>
              <a:gd name="connsiteX17" fmla="*/ 8333 w 9980"/>
              <a:gd name="connsiteY17" fmla="*/ 5648 h 10309"/>
              <a:gd name="connsiteX18" fmla="*/ 8333 w 9980"/>
              <a:gd name="connsiteY18" fmla="*/ 5105 h 10309"/>
              <a:gd name="connsiteX19" fmla="*/ 9067 w 9980"/>
              <a:gd name="connsiteY19" fmla="*/ 4562 h 10309"/>
              <a:gd name="connsiteX20" fmla="*/ 8393 w 9980"/>
              <a:gd name="connsiteY20" fmla="*/ 4381 h 10309"/>
              <a:gd name="connsiteX21" fmla="*/ 9147 w 9980"/>
              <a:gd name="connsiteY21" fmla="*/ 3838 h 10309"/>
              <a:gd name="connsiteX22" fmla="*/ 9444 w 9980"/>
              <a:gd name="connsiteY22" fmla="*/ 4110 h 10309"/>
              <a:gd name="connsiteX23" fmla="*/ 9603 w 9980"/>
              <a:gd name="connsiteY23" fmla="*/ 2209 h 10309"/>
              <a:gd name="connsiteX24" fmla="*/ 9405 w 9980"/>
              <a:gd name="connsiteY24" fmla="*/ 1757 h 10309"/>
              <a:gd name="connsiteX25" fmla="*/ 8492 w 9980"/>
              <a:gd name="connsiteY25" fmla="*/ 2526 h 10309"/>
              <a:gd name="connsiteX26" fmla="*/ 8512 w 9980"/>
              <a:gd name="connsiteY26" fmla="*/ 1349 h 10309"/>
              <a:gd name="connsiteX27" fmla="*/ 8889 w 9980"/>
              <a:gd name="connsiteY27" fmla="*/ 1666 h 10309"/>
              <a:gd name="connsiteX28" fmla="*/ 9405 w 9980"/>
              <a:gd name="connsiteY28" fmla="*/ 806 h 10309"/>
              <a:gd name="connsiteX29" fmla="*/ 8972 w 9980"/>
              <a:gd name="connsiteY29" fmla="*/ 0 h 10309"/>
              <a:gd name="connsiteX30" fmla="*/ 6171 w 9980"/>
              <a:gd name="connsiteY30" fmla="*/ 1892 h 10309"/>
              <a:gd name="connsiteX31" fmla="*/ 2500 w 9980"/>
              <a:gd name="connsiteY31" fmla="*/ 3567 h 10309"/>
              <a:gd name="connsiteX32" fmla="*/ 833 w 9980"/>
              <a:gd name="connsiteY32" fmla="*/ 7639 h 10309"/>
              <a:gd name="connsiteX33" fmla="*/ 337 w 9980"/>
              <a:gd name="connsiteY33" fmla="*/ 7684 h 10309"/>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5228 w 10000"/>
              <a:gd name="connsiteY7" fmla="*/ 7586 h 10000"/>
              <a:gd name="connsiteX8" fmla="*/ 6958 w 10000"/>
              <a:gd name="connsiteY8" fmla="*/ 10000 h 10000"/>
              <a:gd name="connsiteX9" fmla="*/ 7972 w 10000"/>
              <a:gd name="connsiteY9" fmla="*/ 9298 h 10000"/>
              <a:gd name="connsiteX10" fmla="*/ 8529 w 10000"/>
              <a:gd name="connsiteY10" fmla="*/ 6620 h 10000"/>
              <a:gd name="connsiteX11" fmla="*/ 9523 w 10000"/>
              <a:gd name="connsiteY11" fmla="*/ 5874 h 10000"/>
              <a:gd name="connsiteX12" fmla="*/ 10000 w 10000"/>
              <a:gd name="connsiteY12" fmla="*/ 3942 h 10000"/>
              <a:gd name="connsiteX13" fmla="*/ 9980 w 10000"/>
              <a:gd name="connsiteY13" fmla="*/ 1572 h 10000"/>
              <a:gd name="connsiteX14" fmla="*/ 9841 w 10000"/>
              <a:gd name="connsiteY14" fmla="*/ 3547 h 10000"/>
              <a:gd name="connsiteX15" fmla="*/ 9305 w 10000"/>
              <a:gd name="connsiteY15" fmla="*/ 5171 h 10000"/>
              <a:gd name="connsiteX16" fmla="*/ 9085 w 10000"/>
              <a:gd name="connsiteY16" fmla="*/ 5040 h 10000"/>
              <a:gd name="connsiteX17" fmla="*/ 8350 w 10000"/>
              <a:gd name="connsiteY17" fmla="*/ 5479 h 10000"/>
              <a:gd name="connsiteX18" fmla="*/ 8350 w 10000"/>
              <a:gd name="connsiteY18" fmla="*/ 4952 h 10000"/>
              <a:gd name="connsiteX19" fmla="*/ 9085 w 10000"/>
              <a:gd name="connsiteY19" fmla="*/ 4425 h 10000"/>
              <a:gd name="connsiteX20" fmla="*/ 8410 w 10000"/>
              <a:gd name="connsiteY20" fmla="*/ 4250 h 10000"/>
              <a:gd name="connsiteX21" fmla="*/ 9165 w 10000"/>
              <a:gd name="connsiteY21" fmla="*/ 3723 h 10000"/>
              <a:gd name="connsiteX22" fmla="*/ 9463 w 10000"/>
              <a:gd name="connsiteY22" fmla="*/ 3987 h 10000"/>
              <a:gd name="connsiteX23" fmla="*/ 9622 w 10000"/>
              <a:gd name="connsiteY23" fmla="*/ 2143 h 10000"/>
              <a:gd name="connsiteX24" fmla="*/ 9424 w 10000"/>
              <a:gd name="connsiteY24" fmla="*/ 1704 h 10000"/>
              <a:gd name="connsiteX25" fmla="*/ 8509 w 10000"/>
              <a:gd name="connsiteY25" fmla="*/ 2450 h 10000"/>
              <a:gd name="connsiteX26" fmla="*/ 8529 w 10000"/>
              <a:gd name="connsiteY26" fmla="*/ 1309 h 10000"/>
              <a:gd name="connsiteX27" fmla="*/ 8907 w 10000"/>
              <a:gd name="connsiteY27" fmla="*/ 1616 h 10000"/>
              <a:gd name="connsiteX28" fmla="*/ 9424 w 10000"/>
              <a:gd name="connsiteY28" fmla="*/ 782 h 10000"/>
              <a:gd name="connsiteX29" fmla="*/ 8990 w 10000"/>
              <a:gd name="connsiteY29" fmla="*/ 0 h 10000"/>
              <a:gd name="connsiteX30" fmla="*/ 6166 w 10000"/>
              <a:gd name="connsiteY30" fmla="*/ 1530 h 10000"/>
              <a:gd name="connsiteX31" fmla="*/ 2505 w 10000"/>
              <a:gd name="connsiteY31" fmla="*/ 3460 h 10000"/>
              <a:gd name="connsiteX32" fmla="*/ 835 w 10000"/>
              <a:gd name="connsiteY32" fmla="*/ 7410 h 10000"/>
              <a:gd name="connsiteX33" fmla="*/ 338 w 10000"/>
              <a:gd name="connsiteY33" fmla="*/ 7454 h 10000"/>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5228 w 10000"/>
              <a:gd name="connsiteY7" fmla="*/ 7586 h 10000"/>
              <a:gd name="connsiteX8" fmla="*/ 6958 w 10000"/>
              <a:gd name="connsiteY8" fmla="*/ 10000 h 10000"/>
              <a:gd name="connsiteX9" fmla="*/ 7972 w 10000"/>
              <a:gd name="connsiteY9" fmla="*/ 9298 h 10000"/>
              <a:gd name="connsiteX10" fmla="*/ 8529 w 10000"/>
              <a:gd name="connsiteY10" fmla="*/ 6620 h 10000"/>
              <a:gd name="connsiteX11" fmla="*/ 9523 w 10000"/>
              <a:gd name="connsiteY11" fmla="*/ 5874 h 10000"/>
              <a:gd name="connsiteX12" fmla="*/ 10000 w 10000"/>
              <a:gd name="connsiteY12" fmla="*/ 3942 h 10000"/>
              <a:gd name="connsiteX13" fmla="*/ 9980 w 10000"/>
              <a:gd name="connsiteY13" fmla="*/ 1572 h 10000"/>
              <a:gd name="connsiteX14" fmla="*/ 9841 w 10000"/>
              <a:gd name="connsiteY14" fmla="*/ 3547 h 10000"/>
              <a:gd name="connsiteX15" fmla="*/ 9305 w 10000"/>
              <a:gd name="connsiteY15" fmla="*/ 5171 h 10000"/>
              <a:gd name="connsiteX16" fmla="*/ 9085 w 10000"/>
              <a:gd name="connsiteY16" fmla="*/ 5040 h 10000"/>
              <a:gd name="connsiteX17" fmla="*/ 8350 w 10000"/>
              <a:gd name="connsiteY17" fmla="*/ 5479 h 10000"/>
              <a:gd name="connsiteX18" fmla="*/ 8350 w 10000"/>
              <a:gd name="connsiteY18" fmla="*/ 4952 h 10000"/>
              <a:gd name="connsiteX19" fmla="*/ 9085 w 10000"/>
              <a:gd name="connsiteY19" fmla="*/ 4425 h 10000"/>
              <a:gd name="connsiteX20" fmla="*/ 8410 w 10000"/>
              <a:gd name="connsiteY20" fmla="*/ 4250 h 10000"/>
              <a:gd name="connsiteX21" fmla="*/ 9165 w 10000"/>
              <a:gd name="connsiteY21" fmla="*/ 3723 h 10000"/>
              <a:gd name="connsiteX22" fmla="*/ 9463 w 10000"/>
              <a:gd name="connsiteY22" fmla="*/ 3987 h 10000"/>
              <a:gd name="connsiteX23" fmla="*/ 9622 w 10000"/>
              <a:gd name="connsiteY23" fmla="*/ 2143 h 10000"/>
              <a:gd name="connsiteX24" fmla="*/ 9424 w 10000"/>
              <a:gd name="connsiteY24" fmla="*/ 1704 h 10000"/>
              <a:gd name="connsiteX25" fmla="*/ 8509 w 10000"/>
              <a:gd name="connsiteY25" fmla="*/ 2450 h 10000"/>
              <a:gd name="connsiteX26" fmla="*/ 8529 w 10000"/>
              <a:gd name="connsiteY26" fmla="*/ 1309 h 10000"/>
              <a:gd name="connsiteX27" fmla="*/ 8907 w 10000"/>
              <a:gd name="connsiteY27" fmla="*/ 1616 h 10000"/>
              <a:gd name="connsiteX28" fmla="*/ 9424 w 10000"/>
              <a:gd name="connsiteY28" fmla="*/ 782 h 10000"/>
              <a:gd name="connsiteX29" fmla="*/ 8990 w 10000"/>
              <a:gd name="connsiteY29" fmla="*/ 0 h 10000"/>
              <a:gd name="connsiteX30" fmla="*/ 6166 w 10000"/>
              <a:gd name="connsiteY30" fmla="*/ 1530 h 10000"/>
              <a:gd name="connsiteX31" fmla="*/ 2713 w 10000"/>
              <a:gd name="connsiteY31" fmla="*/ 3193 h 10000"/>
              <a:gd name="connsiteX32" fmla="*/ 835 w 10000"/>
              <a:gd name="connsiteY32" fmla="*/ 7410 h 10000"/>
              <a:gd name="connsiteX33" fmla="*/ 338 w 10000"/>
              <a:gd name="connsiteY33" fmla="*/ 7454 h 10000"/>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5228 w 10000"/>
              <a:gd name="connsiteY7" fmla="*/ 7586 h 10000"/>
              <a:gd name="connsiteX8" fmla="*/ 6958 w 10000"/>
              <a:gd name="connsiteY8" fmla="*/ 10000 h 10000"/>
              <a:gd name="connsiteX9" fmla="*/ 7972 w 10000"/>
              <a:gd name="connsiteY9" fmla="*/ 9298 h 10000"/>
              <a:gd name="connsiteX10" fmla="*/ 8529 w 10000"/>
              <a:gd name="connsiteY10" fmla="*/ 6620 h 10000"/>
              <a:gd name="connsiteX11" fmla="*/ 9523 w 10000"/>
              <a:gd name="connsiteY11" fmla="*/ 5874 h 10000"/>
              <a:gd name="connsiteX12" fmla="*/ 10000 w 10000"/>
              <a:gd name="connsiteY12" fmla="*/ 3942 h 10000"/>
              <a:gd name="connsiteX13" fmla="*/ 9980 w 10000"/>
              <a:gd name="connsiteY13" fmla="*/ 1572 h 10000"/>
              <a:gd name="connsiteX14" fmla="*/ 9841 w 10000"/>
              <a:gd name="connsiteY14" fmla="*/ 3547 h 10000"/>
              <a:gd name="connsiteX15" fmla="*/ 9305 w 10000"/>
              <a:gd name="connsiteY15" fmla="*/ 5171 h 10000"/>
              <a:gd name="connsiteX16" fmla="*/ 9085 w 10000"/>
              <a:gd name="connsiteY16" fmla="*/ 5040 h 10000"/>
              <a:gd name="connsiteX17" fmla="*/ 8350 w 10000"/>
              <a:gd name="connsiteY17" fmla="*/ 5479 h 10000"/>
              <a:gd name="connsiteX18" fmla="*/ 8350 w 10000"/>
              <a:gd name="connsiteY18" fmla="*/ 4952 h 10000"/>
              <a:gd name="connsiteX19" fmla="*/ 9085 w 10000"/>
              <a:gd name="connsiteY19" fmla="*/ 4425 h 10000"/>
              <a:gd name="connsiteX20" fmla="*/ 8410 w 10000"/>
              <a:gd name="connsiteY20" fmla="*/ 4250 h 10000"/>
              <a:gd name="connsiteX21" fmla="*/ 9165 w 10000"/>
              <a:gd name="connsiteY21" fmla="*/ 3723 h 10000"/>
              <a:gd name="connsiteX22" fmla="*/ 9463 w 10000"/>
              <a:gd name="connsiteY22" fmla="*/ 3987 h 10000"/>
              <a:gd name="connsiteX23" fmla="*/ 9622 w 10000"/>
              <a:gd name="connsiteY23" fmla="*/ 2143 h 10000"/>
              <a:gd name="connsiteX24" fmla="*/ 9424 w 10000"/>
              <a:gd name="connsiteY24" fmla="*/ 1704 h 10000"/>
              <a:gd name="connsiteX25" fmla="*/ 8509 w 10000"/>
              <a:gd name="connsiteY25" fmla="*/ 2450 h 10000"/>
              <a:gd name="connsiteX26" fmla="*/ 8529 w 10000"/>
              <a:gd name="connsiteY26" fmla="*/ 1309 h 10000"/>
              <a:gd name="connsiteX27" fmla="*/ 8907 w 10000"/>
              <a:gd name="connsiteY27" fmla="*/ 1616 h 10000"/>
              <a:gd name="connsiteX28" fmla="*/ 9424 w 10000"/>
              <a:gd name="connsiteY28" fmla="*/ 782 h 10000"/>
              <a:gd name="connsiteX29" fmla="*/ 8990 w 10000"/>
              <a:gd name="connsiteY29" fmla="*/ 0 h 10000"/>
              <a:gd name="connsiteX30" fmla="*/ 6166 w 10000"/>
              <a:gd name="connsiteY30" fmla="*/ 1530 h 10000"/>
              <a:gd name="connsiteX31" fmla="*/ 2540 w 10000"/>
              <a:gd name="connsiteY31" fmla="*/ 3307 h 10000"/>
              <a:gd name="connsiteX32" fmla="*/ 835 w 10000"/>
              <a:gd name="connsiteY32" fmla="*/ 7410 h 10000"/>
              <a:gd name="connsiteX33" fmla="*/ 338 w 10000"/>
              <a:gd name="connsiteY33" fmla="*/ 7454 h 10000"/>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5228 w 10000"/>
              <a:gd name="connsiteY7" fmla="*/ 7586 h 10000"/>
              <a:gd name="connsiteX8" fmla="*/ 6958 w 10000"/>
              <a:gd name="connsiteY8" fmla="*/ 10000 h 10000"/>
              <a:gd name="connsiteX9" fmla="*/ 7972 w 10000"/>
              <a:gd name="connsiteY9" fmla="*/ 9298 h 10000"/>
              <a:gd name="connsiteX10" fmla="*/ 8529 w 10000"/>
              <a:gd name="connsiteY10" fmla="*/ 6620 h 10000"/>
              <a:gd name="connsiteX11" fmla="*/ 9523 w 10000"/>
              <a:gd name="connsiteY11" fmla="*/ 5874 h 10000"/>
              <a:gd name="connsiteX12" fmla="*/ 10000 w 10000"/>
              <a:gd name="connsiteY12" fmla="*/ 3942 h 10000"/>
              <a:gd name="connsiteX13" fmla="*/ 9980 w 10000"/>
              <a:gd name="connsiteY13" fmla="*/ 1572 h 10000"/>
              <a:gd name="connsiteX14" fmla="*/ 9841 w 10000"/>
              <a:gd name="connsiteY14" fmla="*/ 3547 h 10000"/>
              <a:gd name="connsiteX15" fmla="*/ 9305 w 10000"/>
              <a:gd name="connsiteY15" fmla="*/ 5171 h 10000"/>
              <a:gd name="connsiteX16" fmla="*/ 9085 w 10000"/>
              <a:gd name="connsiteY16" fmla="*/ 5040 h 10000"/>
              <a:gd name="connsiteX17" fmla="*/ 8350 w 10000"/>
              <a:gd name="connsiteY17" fmla="*/ 5479 h 10000"/>
              <a:gd name="connsiteX18" fmla="*/ 8350 w 10000"/>
              <a:gd name="connsiteY18" fmla="*/ 4952 h 10000"/>
              <a:gd name="connsiteX19" fmla="*/ 9085 w 10000"/>
              <a:gd name="connsiteY19" fmla="*/ 4425 h 10000"/>
              <a:gd name="connsiteX20" fmla="*/ 8410 w 10000"/>
              <a:gd name="connsiteY20" fmla="*/ 4250 h 10000"/>
              <a:gd name="connsiteX21" fmla="*/ 9165 w 10000"/>
              <a:gd name="connsiteY21" fmla="*/ 3723 h 10000"/>
              <a:gd name="connsiteX22" fmla="*/ 9463 w 10000"/>
              <a:gd name="connsiteY22" fmla="*/ 3987 h 10000"/>
              <a:gd name="connsiteX23" fmla="*/ 9622 w 10000"/>
              <a:gd name="connsiteY23" fmla="*/ 2143 h 10000"/>
              <a:gd name="connsiteX24" fmla="*/ 9424 w 10000"/>
              <a:gd name="connsiteY24" fmla="*/ 1704 h 10000"/>
              <a:gd name="connsiteX25" fmla="*/ 8509 w 10000"/>
              <a:gd name="connsiteY25" fmla="*/ 2450 h 10000"/>
              <a:gd name="connsiteX26" fmla="*/ 8529 w 10000"/>
              <a:gd name="connsiteY26" fmla="*/ 1309 h 10000"/>
              <a:gd name="connsiteX27" fmla="*/ 8907 w 10000"/>
              <a:gd name="connsiteY27" fmla="*/ 1616 h 10000"/>
              <a:gd name="connsiteX28" fmla="*/ 9424 w 10000"/>
              <a:gd name="connsiteY28" fmla="*/ 782 h 10000"/>
              <a:gd name="connsiteX29" fmla="*/ 8990 w 10000"/>
              <a:gd name="connsiteY29" fmla="*/ 0 h 10000"/>
              <a:gd name="connsiteX30" fmla="*/ 6166 w 10000"/>
              <a:gd name="connsiteY30" fmla="*/ 1530 h 10000"/>
              <a:gd name="connsiteX31" fmla="*/ 2575 w 10000"/>
              <a:gd name="connsiteY31" fmla="*/ 3154 h 10000"/>
              <a:gd name="connsiteX32" fmla="*/ 835 w 10000"/>
              <a:gd name="connsiteY32" fmla="*/ 7410 h 10000"/>
              <a:gd name="connsiteX33" fmla="*/ 338 w 10000"/>
              <a:gd name="connsiteY33" fmla="*/ 7454 h 10000"/>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6958 w 10000"/>
              <a:gd name="connsiteY7" fmla="*/ 10000 h 10000"/>
              <a:gd name="connsiteX8" fmla="*/ 7972 w 10000"/>
              <a:gd name="connsiteY8" fmla="*/ 9298 h 10000"/>
              <a:gd name="connsiteX9" fmla="*/ 8529 w 10000"/>
              <a:gd name="connsiteY9" fmla="*/ 6620 h 10000"/>
              <a:gd name="connsiteX10" fmla="*/ 9523 w 10000"/>
              <a:gd name="connsiteY10" fmla="*/ 5874 h 10000"/>
              <a:gd name="connsiteX11" fmla="*/ 10000 w 10000"/>
              <a:gd name="connsiteY11" fmla="*/ 3942 h 10000"/>
              <a:gd name="connsiteX12" fmla="*/ 9980 w 10000"/>
              <a:gd name="connsiteY12" fmla="*/ 1572 h 10000"/>
              <a:gd name="connsiteX13" fmla="*/ 9841 w 10000"/>
              <a:gd name="connsiteY13" fmla="*/ 3547 h 10000"/>
              <a:gd name="connsiteX14" fmla="*/ 9305 w 10000"/>
              <a:gd name="connsiteY14" fmla="*/ 5171 h 10000"/>
              <a:gd name="connsiteX15" fmla="*/ 9085 w 10000"/>
              <a:gd name="connsiteY15" fmla="*/ 5040 h 10000"/>
              <a:gd name="connsiteX16" fmla="*/ 8350 w 10000"/>
              <a:gd name="connsiteY16" fmla="*/ 5479 h 10000"/>
              <a:gd name="connsiteX17" fmla="*/ 8350 w 10000"/>
              <a:gd name="connsiteY17" fmla="*/ 4952 h 10000"/>
              <a:gd name="connsiteX18" fmla="*/ 9085 w 10000"/>
              <a:gd name="connsiteY18" fmla="*/ 4425 h 10000"/>
              <a:gd name="connsiteX19" fmla="*/ 8410 w 10000"/>
              <a:gd name="connsiteY19" fmla="*/ 4250 h 10000"/>
              <a:gd name="connsiteX20" fmla="*/ 9165 w 10000"/>
              <a:gd name="connsiteY20" fmla="*/ 3723 h 10000"/>
              <a:gd name="connsiteX21" fmla="*/ 9463 w 10000"/>
              <a:gd name="connsiteY21" fmla="*/ 3987 h 10000"/>
              <a:gd name="connsiteX22" fmla="*/ 9622 w 10000"/>
              <a:gd name="connsiteY22" fmla="*/ 2143 h 10000"/>
              <a:gd name="connsiteX23" fmla="*/ 9424 w 10000"/>
              <a:gd name="connsiteY23" fmla="*/ 1704 h 10000"/>
              <a:gd name="connsiteX24" fmla="*/ 8509 w 10000"/>
              <a:gd name="connsiteY24" fmla="*/ 2450 h 10000"/>
              <a:gd name="connsiteX25" fmla="*/ 8529 w 10000"/>
              <a:gd name="connsiteY25" fmla="*/ 1309 h 10000"/>
              <a:gd name="connsiteX26" fmla="*/ 8907 w 10000"/>
              <a:gd name="connsiteY26" fmla="*/ 1616 h 10000"/>
              <a:gd name="connsiteX27" fmla="*/ 9424 w 10000"/>
              <a:gd name="connsiteY27" fmla="*/ 782 h 10000"/>
              <a:gd name="connsiteX28" fmla="*/ 8990 w 10000"/>
              <a:gd name="connsiteY28" fmla="*/ 0 h 10000"/>
              <a:gd name="connsiteX29" fmla="*/ 6166 w 10000"/>
              <a:gd name="connsiteY29" fmla="*/ 1530 h 10000"/>
              <a:gd name="connsiteX30" fmla="*/ 2575 w 10000"/>
              <a:gd name="connsiteY30" fmla="*/ 3154 h 10000"/>
              <a:gd name="connsiteX31" fmla="*/ 835 w 10000"/>
              <a:gd name="connsiteY31" fmla="*/ 7410 h 10000"/>
              <a:gd name="connsiteX32" fmla="*/ 338 w 10000"/>
              <a:gd name="connsiteY32" fmla="*/ 745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338" y="7454"/>
                </a:moveTo>
                <a:cubicBezTo>
                  <a:pt x="225" y="8141"/>
                  <a:pt x="112" y="8829"/>
                  <a:pt x="0" y="9517"/>
                </a:cubicBezTo>
                <a:lnTo>
                  <a:pt x="1293" y="9254"/>
                </a:lnTo>
                <a:lnTo>
                  <a:pt x="1810" y="8288"/>
                </a:lnTo>
                <a:lnTo>
                  <a:pt x="3578" y="7278"/>
                </a:lnTo>
                <a:lnTo>
                  <a:pt x="4056" y="7849"/>
                </a:lnTo>
                <a:lnTo>
                  <a:pt x="5228" y="7454"/>
                </a:lnTo>
                <a:lnTo>
                  <a:pt x="6958" y="10000"/>
                </a:lnTo>
                <a:lnTo>
                  <a:pt x="7972" y="9298"/>
                </a:lnTo>
                <a:lnTo>
                  <a:pt x="8529" y="6620"/>
                </a:lnTo>
                <a:lnTo>
                  <a:pt x="9523" y="5874"/>
                </a:lnTo>
                <a:lnTo>
                  <a:pt x="10000" y="3942"/>
                </a:lnTo>
                <a:cubicBezTo>
                  <a:pt x="9993" y="3153"/>
                  <a:pt x="9987" y="2362"/>
                  <a:pt x="9980" y="1572"/>
                </a:cubicBezTo>
                <a:cubicBezTo>
                  <a:pt x="9934" y="2231"/>
                  <a:pt x="9887" y="2889"/>
                  <a:pt x="9841" y="3547"/>
                </a:cubicBezTo>
                <a:lnTo>
                  <a:pt x="9305" y="5171"/>
                </a:lnTo>
                <a:lnTo>
                  <a:pt x="9085" y="5040"/>
                </a:lnTo>
                <a:lnTo>
                  <a:pt x="8350" y="5479"/>
                </a:lnTo>
                <a:lnTo>
                  <a:pt x="8350" y="4952"/>
                </a:lnTo>
                <a:lnTo>
                  <a:pt x="9085" y="4425"/>
                </a:lnTo>
                <a:lnTo>
                  <a:pt x="8410" y="4250"/>
                </a:lnTo>
                <a:lnTo>
                  <a:pt x="9165" y="3723"/>
                </a:lnTo>
                <a:lnTo>
                  <a:pt x="9463" y="3987"/>
                </a:lnTo>
                <a:lnTo>
                  <a:pt x="9622" y="2143"/>
                </a:lnTo>
                <a:lnTo>
                  <a:pt x="9424" y="1704"/>
                </a:lnTo>
                <a:lnTo>
                  <a:pt x="8509" y="2450"/>
                </a:lnTo>
                <a:cubicBezTo>
                  <a:pt x="8516" y="2070"/>
                  <a:pt x="8522" y="1689"/>
                  <a:pt x="8529" y="1309"/>
                </a:cubicBezTo>
                <a:lnTo>
                  <a:pt x="8907" y="1616"/>
                </a:lnTo>
                <a:lnTo>
                  <a:pt x="9424" y="782"/>
                </a:lnTo>
                <a:lnTo>
                  <a:pt x="8990" y="0"/>
                </a:lnTo>
                <a:lnTo>
                  <a:pt x="6166" y="1530"/>
                </a:lnTo>
                <a:lnTo>
                  <a:pt x="2575" y="3154"/>
                </a:lnTo>
                <a:lnTo>
                  <a:pt x="835" y="7410"/>
                </a:lnTo>
                <a:lnTo>
                  <a:pt x="338" y="7454"/>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7" name="Freeform 68"/>
          <p:cNvSpPr>
            <a:spLocks/>
          </p:cNvSpPr>
          <p:nvPr/>
        </p:nvSpPr>
        <p:spPr bwMode="auto">
          <a:xfrm>
            <a:off x="3608452" y="2828557"/>
            <a:ext cx="695648" cy="897867"/>
          </a:xfrm>
          <a:custGeom>
            <a:avLst/>
            <a:gdLst>
              <a:gd name="connsiteX0" fmla="*/ 1804 w 9931"/>
              <a:gd name="connsiteY0" fmla="*/ 0 h 9975"/>
              <a:gd name="connsiteX1" fmla="*/ 6693 w 9931"/>
              <a:gd name="connsiteY1" fmla="*/ 516 h 9975"/>
              <a:gd name="connsiteX2" fmla="*/ 6344 w 9931"/>
              <a:gd name="connsiteY2" fmla="*/ 2432 h 9975"/>
              <a:gd name="connsiteX3" fmla="*/ 9931 w 9931"/>
              <a:gd name="connsiteY3" fmla="*/ 2703 h 9975"/>
              <a:gd name="connsiteX4" fmla="*/ 8947 w 9931"/>
              <a:gd name="connsiteY4" fmla="*/ 9975 h 9975"/>
              <a:gd name="connsiteX5" fmla="*/ 0 w 9931"/>
              <a:gd name="connsiteY5" fmla="*/ 9263 h 9975"/>
              <a:gd name="connsiteX6" fmla="*/ 852 w 9931"/>
              <a:gd name="connsiteY6" fmla="*/ 4595 h 9975"/>
              <a:gd name="connsiteX7" fmla="*/ 1804 w 9931"/>
              <a:gd name="connsiteY7" fmla="*/ 0 h 9975"/>
              <a:gd name="connsiteX0" fmla="*/ 1928 w 10111"/>
              <a:gd name="connsiteY0" fmla="*/ 0 h 10000"/>
              <a:gd name="connsiteX1" fmla="*/ 6851 w 10111"/>
              <a:gd name="connsiteY1" fmla="*/ 517 h 10000"/>
              <a:gd name="connsiteX2" fmla="*/ 6499 w 10111"/>
              <a:gd name="connsiteY2" fmla="*/ 2438 h 10000"/>
              <a:gd name="connsiteX3" fmla="*/ 10111 w 10111"/>
              <a:gd name="connsiteY3" fmla="*/ 2710 h 10000"/>
              <a:gd name="connsiteX4" fmla="*/ 9120 w 10111"/>
              <a:gd name="connsiteY4" fmla="*/ 10000 h 10000"/>
              <a:gd name="connsiteX5" fmla="*/ 0 w 10111"/>
              <a:gd name="connsiteY5" fmla="*/ 9315 h 10000"/>
              <a:gd name="connsiteX6" fmla="*/ 969 w 10111"/>
              <a:gd name="connsiteY6" fmla="*/ 4607 h 10000"/>
              <a:gd name="connsiteX7" fmla="*/ 1928 w 10111"/>
              <a:gd name="connsiteY7" fmla="*/ 0 h 10000"/>
              <a:gd name="connsiteX0" fmla="*/ 1928 w 10111"/>
              <a:gd name="connsiteY0" fmla="*/ 0 h 10107"/>
              <a:gd name="connsiteX1" fmla="*/ 6851 w 10111"/>
              <a:gd name="connsiteY1" fmla="*/ 517 h 10107"/>
              <a:gd name="connsiteX2" fmla="*/ 6499 w 10111"/>
              <a:gd name="connsiteY2" fmla="*/ 2438 h 10107"/>
              <a:gd name="connsiteX3" fmla="*/ 10111 w 10111"/>
              <a:gd name="connsiteY3" fmla="*/ 2710 h 10107"/>
              <a:gd name="connsiteX4" fmla="*/ 9036 w 10111"/>
              <a:gd name="connsiteY4" fmla="*/ 10107 h 10107"/>
              <a:gd name="connsiteX5" fmla="*/ 0 w 10111"/>
              <a:gd name="connsiteY5" fmla="*/ 9315 h 10107"/>
              <a:gd name="connsiteX6" fmla="*/ 969 w 10111"/>
              <a:gd name="connsiteY6" fmla="*/ 4607 h 10107"/>
              <a:gd name="connsiteX7" fmla="*/ 1928 w 10111"/>
              <a:gd name="connsiteY7" fmla="*/ 0 h 10107"/>
              <a:gd name="connsiteX0" fmla="*/ 1928 w 10111"/>
              <a:gd name="connsiteY0" fmla="*/ 0 h 10107"/>
              <a:gd name="connsiteX1" fmla="*/ 6851 w 10111"/>
              <a:gd name="connsiteY1" fmla="*/ 517 h 10107"/>
              <a:gd name="connsiteX2" fmla="*/ 6555 w 10111"/>
              <a:gd name="connsiteY2" fmla="*/ 2524 h 10107"/>
              <a:gd name="connsiteX3" fmla="*/ 10111 w 10111"/>
              <a:gd name="connsiteY3" fmla="*/ 2710 h 10107"/>
              <a:gd name="connsiteX4" fmla="*/ 9036 w 10111"/>
              <a:gd name="connsiteY4" fmla="*/ 10107 h 10107"/>
              <a:gd name="connsiteX5" fmla="*/ 0 w 10111"/>
              <a:gd name="connsiteY5" fmla="*/ 9315 h 10107"/>
              <a:gd name="connsiteX6" fmla="*/ 969 w 10111"/>
              <a:gd name="connsiteY6" fmla="*/ 4607 h 10107"/>
              <a:gd name="connsiteX7" fmla="*/ 1928 w 10111"/>
              <a:gd name="connsiteY7" fmla="*/ 0 h 10107"/>
              <a:gd name="connsiteX0" fmla="*/ 1928 w 10167"/>
              <a:gd name="connsiteY0" fmla="*/ 0 h 10107"/>
              <a:gd name="connsiteX1" fmla="*/ 6851 w 10167"/>
              <a:gd name="connsiteY1" fmla="*/ 517 h 10107"/>
              <a:gd name="connsiteX2" fmla="*/ 6555 w 10167"/>
              <a:gd name="connsiteY2" fmla="*/ 2524 h 10107"/>
              <a:gd name="connsiteX3" fmla="*/ 10167 w 10167"/>
              <a:gd name="connsiteY3" fmla="*/ 2817 h 10107"/>
              <a:gd name="connsiteX4" fmla="*/ 9036 w 10167"/>
              <a:gd name="connsiteY4" fmla="*/ 10107 h 10107"/>
              <a:gd name="connsiteX5" fmla="*/ 0 w 10167"/>
              <a:gd name="connsiteY5" fmla="*/ 9315 h 10107"/>
              <a:gd name="connsiteX6" fmla="*/ 969 w 10167"/>
              <a:gd name="connsiteY6" fmla="*/ 4607 h 10107"/>
              <a:gd name="connsiteX7" fmla="*/ 1928 w 10167"/>
              <a:gd name="connsiteY7" fmla="*/ 0 h 10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67" h="10107">
                <a:moveTo>
                  <a:pt x="1928" y="0"/>
                </a:moveTo>
                <a:lnTo>
                  <a:pt x="6851" y="517"/>
                </a:lnTo>
                <a:cubicBezTo>
                  <a:pt x="6734" y="1158"/>
                  <a:pt x="6672" y="1883"/>
                  <a:pt x="6555" y="2524"/>
                </a:cubicBezTo>
                <a:lnTo>
                  <a:pt x="10167" y="2817"/>
                </a:lnTo>
                <a:lnTo>
                  <a:pt x="9036" y="10107"/>
                </a:lnTo>
                <a:lnTo>
                  <a:pt x="0" y="9315"/>
                </a:lnTo>
                <a:lnTo>
                  <a:pt x="969" y="4607"/>
                </a:lnTo>
                <a:lnTo>
                  <a:pt x="1928" y="0"/>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8" name="Freeform 69"/>
          <p:cNvSpPr>
            <a:spLocks/>
          </p:cNvSpPr>
          <p:nvPr/>
        </p:nvSpPr>
        <p:spPr bwMode="auto">
          <a:xfrm>
            <a:off x="6193039" y="4366121"/>
            <a:ext cx="761374" cy="613733"/>
          </a:xfrm>
          <a:custGeom>
            <a:avLst/>
            <a:gdLst>
              <a:gd name="connsiteX0" fmla="*/ 0 w 9971"/>
              <a:gd name="connsiteY0" fmla="*/ 249 h 9964"/>
              <a:gd name="connsiteX1" fmla="*/ 5014 w 9971"/>
              <a:gd name="connsiteY1" fmla="*/ 0 h 9964"/>
              <a:gd name="connsiteX2" fmla="*/ 5903 w 9971"/>
              <a:gd name="connsiteY2" fmla="*/ 2064 h 9964"/>
              <a:gd name="connsiteX3" fmla="*/ 5129 w 9971"/>
              <a:gd name="connsiteY3" fmla="*/ 4448 h 9964"/>
              <a:gd name="connsiteX4" fmla="*/ 4900 w 9971"/>
              <a:gd name="connsiteY4" fmla="*/ 5552 h 9964"/>
              <a:gd name="connsiteX5" fmla="*/ 8252 w 9971"/>
              <a:gd name="connsiteY5" fmla="*/ 5089 h 9964"/>
              <a:gd name="connsiteX6" fmla="*/ 8481 w 9971"/>
              <a:gd name="connsiteY6" fmla="*/ 6690 h 9964"/>
              <a:gd name="connsiteX7" fmla="*/ 7450 w 9971"/>
              <a:gd name="connsiteY7" fmla="*/ 6548 h 9964"/>
              <a:gd name="connsiteX8" fmla="*/ 6991 w 9971"/>
              <a:gd name="connsiteY8" fmla="*/ 7224 h 9964"/>
              <a:gd name="connsiteX9" fmla="*/ 7536 w 9971"/>
              <a:gd name="connsiteY9" fmla="*/ 7687 h 9964"/>
              <a:gd name="connsiteX10" fmla="*/ 8453 w 9971"/>
              <a:gd name="connsiteY10" fmla="*/ 7153 h 9964"/>
              <a:gd name="connsiteX11" fmla="*/ 8481 w 9971"/>
              <a:gd name="connsiteY11" fmla="*/ 7900 h 9964"/>
              <a:gd name="connsiteX12" fmla="*/ 8968 w 9971"/>
              <a:gd name="connsiteY12" fmla="*/ 7260 h 9964"/>
              <a:gd name="connsiteX13" fmla="*/ 9312 w 9971"/>
              <a:gd name="connsiteY13" fmla="*/ 7260 h 9964"/>
              <a:gd name="connsiteX14" fmla="*/ 8911 w 9971"/>
              <a:gd name="connsiteY14" fmla="*/ 8577 h 9964"/>
              <a:gd name="connsiteX15" fmla="*/ 9713 w 9971"/>
              <a:gd name="connsiteY15" fmla="*/ 8826 h 9964"/>
              <a:gd name="connsiteX16" fmla="*/ 9971 w 9971"/>
              <a:gd name="connsiteY16" fmla="*/ 9537 h 9964"/>
              <a:gd name="connsiteX17" fmla="*/ 9599 w 9971"/>
              <a:gd name="connsiteY17" fmla="*/ 9751 h 9964"/>
              <a:gd name="connsiteX18" fmla="*/ 9083 w 9971"/>
              <a:gd name="connsiteY18" fmla="*/ 9288 h 9964"/>
              <a:gd name="connsiteX19" fmla="*/ 8166 w 9971"/>
              <a:gd name="connsiteY19" fmla="*/ 8968 h 9964"/>
              <a:gd name="connsiteX20" fmla="*/ 8367 w 9971"/>
              <a:gd name="connsiteY20" fmla="*/ 9822 h 9964"/>
              <a:gd name="connsiteX21" fmla="*/ 7880 w 9971"/>
              <a:gd name="connsiteY21" fmla="*/ 9964 h 9964"/>
              <a:gd name="connsiteX22" fmla="*/ 7479 w 9971"/>
              <a:gd name="connsiteY22" fmla="*/ 9146 h 9964"/>
              <a:gd name="connsiteX23" fmla="*/ 7249 w 9971"/>
              <a:gd name="connsiteY23" fmla="*/ 9644 h 9964"/>
              <a:gd name="connsiteX24" fmla="*/ 5788 w 9971"/>
              <a:gd name="connsiteY24" fmla="*/ 9644 h 9964"/>
              <a:gd name="connsiteX25" fmla="*/ 5788 w 9971"/>
              <a:gd name="connsiteY25" fmla="*/ 9146 h 9964"/>
              <a:gd name="connsiteX26" fmla="*/ 5244 w 9971"/>
              <a:gd name="connsiteY26" fmla="*/ 8577 h 9964"/>
              <a:gd name="connsiteX27" fmla="*/ 4126 w 9971"/>
              <a:gd name="connsiteY27" fmla="*/ 8505 h 9964"/>
              <a:gd name="connsiteX28" fmla="*/ 5043 w 9971"/>
              <a:gd name="connsiteY28" fmla="*/ 9146 h 9964"/>
              <a:gd name="connsiteX29" fmla="*/ 3754 w 9971"/>
              <a:gd name="connsiteY29" fmla="*/ 9502 h 9964"/>
              <a:gd name="connsiteX30" fmla="*/ 1748 w 9971"/>
              <a:gd name="connsiteY30" fmla="*/ 9039 h 9964"/>
              <a:gd name="connsiteX31" fmla="*/ 949 w 9971"/>
              <a:gd name="connsiteY31" fmla="*/ 9084 h 9964"/>
              <a:gd name="connsiteX32" fmla="*/ 1261 w 9971"/>
              <a:gd name="connsiteY32" fmla="*/ 5801 h 9964"/>
              <a:gd name="connsiteX33" fmla="*/ 29 w 9971"/>
              <a:gd name="connsiteY33" fmla="*/ 3203 h 9964"/>
              <a:gd name="connsiteX34" fmla="*/ 0 w 9971"/>
              <a:gd name="connsiteY34" fmla="*/ 249 h 9964"/>
              <a:gd name="connsiteX0" fmla="*/ 0 w 10000"/>
              <a:gd name="connsiteY0" fmla="*/ 250 h 10000"/>
              <a:gd name="connsiteX1" fmla="*/ 5029 w 10000"/>
              <a:gd name="connsiteY1" fmla="*/ 0 h 10000"/>
              <a:gd name="connsiteX2" fmla="*/ 5920 w 10000"/>
              <a:gd name="connsiteY2" fmla="*/ 2071 h 10000"/>
              <a:gd name="connsiteX3" fmla="*/ 5144 w 10000"/>
              <a:gd name="connsiteY3" fmla="*/ 4464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52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029 w 10000"/>
              <a:gd name="connsiteY1" fmla="*/ 0 h 10000"/>
              <a:gd name="connsiteX2" fmla="*/ 5920 w 10000"/>
              <a:gd name="connsiteY2" fmla="*/ 2071 h 10000"/>
              <a:gd name="connsiteX3" fmla="*/ 5144 w 10000"/>
              <a:gd name="connsiteY3" fmla="*/ 4464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5920 w 10000"/>
              <a:gd name="connsiteY2" fmla="*/ 2071 h 10000"/>
              <a:gd name="connsiteX3" fmla="*/ 5144 w 10000"/>
              <a:gd name="connsiteY3" fmla="*/ 4464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6045 w 10000"/>
              <a:gd name="connsiteY2" fmla="*/ 2133 h 10000"/>
              <a:gd name="connsiteX3" fmla="*/ 5144 w 10000"/>
              <a:gd name="connsiteY3" fmla="*/ 4464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6045 w 10000"/>
              <a:gd name="connsiteY2" fmla="*/ 2133 h 10000"/>
              <a:gd name="connsiteX3" fmla="*/ 5219 w 10000"/>
              <a:gd name="connsiteY3" fmla="*/ 4526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6045 w 10000"/>
              <a:gd name="connsiteY2" fmla="*/ 2133 h 10000"/>
              <a:gd name="connsiteX3" fmla="*/ 5219 w 10000"/>
              <a:gd name="connsiteY3" fmla="*/ 4526 h 10000"/>
              <a:gd name="connsiteX4" fmla="*/ 496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6045 w 10000"/>
              <a:gd name="connsiteY2" fmla="*/ 2133 h 10000"/>
              <a:gd name="connsiteX3" fmla="*/ 4964 w 10000"/>
              <a:gd name="connsiteY3" fmla="*/ 5572 h 10000"/>
              <a:gd name="connsiteX4" fmla="*/ 8276 w 10000"/>
              <a:gd name="connsiteY4" fmla="*/ 5107 h 10000"/>
              <a:gd name="connsiteX5" fmla="*/ 8506 w 10000"/>
              <a:gd name="connsiteY5" fmla="*/ 6714 h 10000"/>
              <a:gd name="connsiteX6" fmla="*/ 7472 w 10000"/>
              <a:gd name="connsiteY6" fmla="*/ 6572 h 10000"/>
              <a:gd name="connsiteX7" fmla="*/ 7011 w 10000"/>
              <a:gd name="connsiteY7" fmla="*/ 7250 h 10000"/>
              <a:gd name="connsiteX8" fmla="*/ 7558 w 10000"/>
              <a:gd name="connsiteY8" fmla="*/ 7715 h 10000"/>
              <a:gd name="connsiteX9" fmla="*/ 8478 w 10000"/>
              <a:gd name="connsiteY9" fmla="*/ 7179 h 10000"/>
              <a:gd name="connsiteX10" fmla="*/ 8506 w 10000"/>
              <a:gd name="connsiteY10" fmla="*/ 7929 h 10000"/>
              <a:gd name="connsiteX11" fmla="*/ 8994 w 10000"/>
              <a:gd name="connsiteY11" fmla="*/ 7286 h 10000"/>
              <a:gd name="connsiteX12" fmla="*/ 9339 w 10000"/>
              <a:gd name="connsiteY12" fmla="*/ 7286 h 10000"/>
              <a:gd name="connsiteX13" fmla="*/ 8937 w 10000"/>
              <a:gd name="connsiteY13" fmla="*/ 8608 h 10000"/>
              <a:gd name="connsiteX14" fmla="*/ 9741 w 10000"/>
              <a:gd name="connsiteY14" fmla="*/ 8858 h 10000"/>
              <a:gd name="connsiteX15" fmla="*/ 10000 w 10000"/>
              <a:gd name="connsiteY15" fmla="*/ 9571 h 10000"/>
              <a:gd name="connsiteX16" fmla="*/ 9627 w 10000"/>
              <a:gd name="connsiteY16" fmla="*/ 9786 h 10000"/>
              <a:gd name="connsiteX17" fmla="*/ 9109 w 10000"/>
              <a:gd name="connsiteY17" fmla="*/ 9322 h 10000"/>
              <a:gd name="connsiteX18" fmla="*/ 8190 w 10000"/>
              <a:gd name="connsiteY18" fmla="*/ 9000 h 10000"/>
              <a:gd name="connsiteX19" fmla="*/ 8391 w 10000"/>
              <a:gd name="connsiteY19" fmla="*/ 9857 h 10000"/>
              <a:gd name="connsiteX20" fmla="*/ 7903 w 10000"/>
              <a:gd name="connsiteY20" fmla="*/ 10000 h 10000"/>
              <a:gd name="connsiteX21" fmla="*/ 7501 w 10000"/>
              <a:gd name="connsiteY21" fmla="*/ 9179 h 10000"/>
              <a:gd name="connsiteX22" fmla="*/ 7270 w 10000"/>
              <a:gd name="connsiteY22" fmla="*/ 9679 h 10000"/>
              <a:gd name="connsiteX23" fmla="*/ 5805 w 10000"/>
              <a:gd name="connsiteY23" fmla="*/ 9679 h 10000"/>
              <a:gd name="connsiteX24" fmla="*/ 5805 w 10000"/>
              <a:gd name="connsiteY24" fmla="*/ 9179 h 10000"/>
              <a:gd name="connsiteX25" fmla="*/ 5259 w 10000"/>
              <a:gd name="connsiteY25" fmla="*/ 8608 h 10000"/>
              <a:gd name="connsiteX26" fmla="*/ 4138 w 10000"/>
              <a:gd name="connsiteY26" fmla="*/ 8536 h 10000"/>
              <a:gd name="connsiteX27" fmla="*/ 5058 w 10000"/>
              <a:gd name="connsiteY27" fmla="*/ 9179 h 10000"/>
              <a:gd name="connsiteX28" fmla="*/ 3765 w 10000"/>
              <a:gd name="connsiteY28" fmla="*/ 9536 h 10000"/>
              <a:gd name="connsiteX29" fmla="*/ 1753 w 10000"/>
              <a:gd name="connsiteY29" fmla="*/ 9072 h 10000"/>
              <a:gd name="connsiteX30" fmla="*/ 927 w 10000"/>
              <a:gd name="connsiteY30" fmla="*/ 9117 h 10000"/>
              <a:gd name="connsiteX31" fmla="*/ 1215 w 10000"/>
              <a:gd name="connsiteY31" fmla="*/ 5822 h 10000"/>
              <a:gd name="connsiteX32" fmla="*/ 29 w 10000"/>
              <a:gd name="connsiteY32" fmla="*/ 3215 h 10000"/>
              <a:gd name="connsiteX33" fmla="*/ 0 w 10000"/>
              <a:gd name="connsiteY33" fmla="*/ 250 h 10000"/>
              <a:gd name="connsiteX0" fmla="*/ 0 w 10000"/>
              <a:gd name="connsiteY0" fmla="*/ 250 h 10000"/>
              <a:gd name="connsiteX1" fmla="*/ 5129 w 10000"/>
              <a:gd name="connsiteY1" fmla="*/ 0 h 10000"/>
              <a:gd name="connsiteX2" fmla="*/ 6045 w 10000"/>
              <a:gd name="connsiteY2" fmla="*/ 2133 h 10000"/>
              <a:gd name="connsiteX3" fmla="*/ 4964 w 10000"/>
              <a:gd name="connsiteY3" fmla="*/ 5572 h 10000"/>
              <a:gd name="connsiteX4" fmla="*/ 8451 w 10000"/>
              <a:gd name="connsiteY4" fmla="*/ 5138 h 10000"/>
              <a:gd name="connsiteX5" fmla="*/ 8506 w 10000"/>
              <a:gd name="connsiteY5" fmla="*/ 6714 h 10000"/>
              <a:gd name="connsiteX6" fmla="*/ 7472 w 10000"/>
              <a:gd name="connsiteY6" fmla="*/ 6572 h 10000"/>
              <a:gd name="connsiteX7" fmla="*/ 7011 w 10000"/>
              <a:gd name="connsiteY7" fmla="*/ 7250 h 10000"/>
              <a:gd name="connsiteX8" fmla="*/ 7558 w 10000"/>
              <a:gd name="connsiteY8" fmla="*/ 7715 h 10000"/>
              <a:gd name="connsiteX9" fmla="*/ 8478 w 10000"/>
              <a:gd name="connsiteY9" fmla="*/ 7179 h 10000"/>
              <a:gd name="connsiteX10" fmla="*/ 8506 w 10000"/>
              <a:gd name="connsiteY10" fmla="*/ 7929 h 10000"/>
              <a:gd name="connsiteX11" fmla="*/ 8994 w 10000"/>
              <a:gd name="connsiteY11" fmla="*/ 7286 h 10000"/>
              <a:gd name="connsiteX12" fmla="*/ 9339 w 10000"/>
              <a:gd name="connsiteY12" fmla="*/ 7286 h 10000"/>
              <a:gd name="connsiteX13" fmla="*/ 8937 w 10000"/>
              <a:gd name="connsiteY13" fmla="*/ 8608 h 10000"/>
              <a:gd name="connsiteX14" fmla="*/ 9741 w 10000"/>
              <a:gd name="connsiteY14" fmla="*/ 8858 h 10000"/>
              <a:gd name="connsiteX15" fmla="*/ 10000 w 10000"/>
              <a:gd name="connsiteY15" fmla="*/ 9571 h 10000"/>
              <a:gd name="connsiteX16" fmla="*/ 9627 w 10000"/>
              <a:gd name="connsiteY16" fmla="*/ 9786 h 10000"/>
              <a:gd name="connsiteX17" fmla="*/ 9109 w 10000"/>
              <a:gd name="connsiteY17" fmla="*/ 9322 h 10000"/>
              <a:gd name="connsiteX18" fmla="*/ 8190 w 10000"/>
              <a:gd name="connsiteY18" fmla="*/ 9000 h 10000"/>
              <a:gd name="connsiteX19" fmla="*/ 8391 w 10000"/>
              <a:gd name="connsiteY19" fmla="*/ 9857 h 10000"/>
              <a:gd name="connsiteX20" fmla="*/ 7903 w 10000"/>
              <a:gd name="connsiteY20" fmla="*/ 10000 h 10000"/>
              <a:gd name="connsiteX21" fmla="*/ 7501 w 10000"/>
              <a:gd name="connsiteY21" fmla="*/ 9179 h 10000"/>
              <a:gd name="connsiteX22" fmla="*/ 7270 w 10000"/>
              <a:gd name="connsiteY22" fmla="*/ 9679 h 10000"/>
              <a:gd name="connsiteX23" fmla="*/ 5805 w 10000"/>
              <a:gd name="connsiteY23" fmla="*/ 9679 h 10000"/>
              <a:gd name="connsiteX24" fmla="*/ 5805 w 10000"/>
              <a:gd name="connsiteY24" fmla="*/ 9179 h 10000"/>
              <a:gd name="connsiteX25" fmla="*/ 5259 w 10000"/>
              <a:gd name="connsiteY25" fmla="*/ 8608 h 10000"/>
              <a:gd name="connsiteX26" fmla="*/ 4138 w 10000"/>
              <a:gd name="connsiteY26" fmla="*/ 8536 h 10000"/>
              <a:gd name="connsiteX27" fmla="*/ 5058 w 10000"/>
              <a:gd name="connsiteY27" fmla="*/ 9179 h 10000"/>
              <a:gd name="connsiteX28" fmla="*/ 3765 w 10000"/>
              <a:gd name="connsiteY28" fmla="*/ 9536 h 10000"/>
              <a:gd name="connsiteX29" fmla="*/ 1753 w 10000"/>
              <a:gd name="connsiteY29" fmla="*/ 9072 h 10000"/>
              <a:gd name="connsiteX30" fmla="*/ 927 w 10000"/>
              <a:gd name="connsiteY30" fmla="*/ 9117 h 10000"/>
              <a:gd name="connsiteX31" fmla="*/ 1215 w 10000"/>
              <a:gd name="connsiteY31" fmla="*/ 5822 h 10000"/>
              <a:gd name="connsiteX32" fmla="*/ 29 w 10000"/>
              <a:gd name="connsiteY32" fmla="*/ 3215 h 10000"/>
              <a:gd name="connsiteX33" fmla="*/ 0 w 10000"/>
              <a:gd name="connsiteY33" fmla="*/ 250 h 10000"/>
              <a:gd name="connsiteX0" fmla="*/ 0 w 10000"/>
              <a:gd name="connsiteY0" fmla="*/ 250 h 10000"/>
              <a:gd name="connsiteX1" fmla="*/ 5129 w 10000"/>
              <a:gd name="connsiteY1" fmla="*/ 0 h 10000"/>
              <a:gd name="connsiteX2" fmla="*/ 6045 w 10000"/>
              <a:gd name="connsiteY2" fmla="*/ 2133 h 10000"/>
              <a:gd name="connsiteX3" fmla="*/ 4964 w 10000"/>
              <a:gd name="connsiteY3" fmla="*/ 5572 h 10000"/>
              <a:gd name="connsiteX4" fmla="*/ 8451 w 10000"/>
              <a:gd name="connsiteY4" fmla="*/ 5138 h 10000"/>
              <a:gd name="connsiteX5" fmla="*/ 8581 w 10000"/>
              <a:gd name="connsiteY5" fmla="*/ 6714 h 10000"/>
              <a:gd name="connsiteX6" fmla="*/ 7472 w 10000"/>
              <a:gd name="connsiteY6" fmla="*/ 6572 h 10000"/>
              <a:gd name="connsiteX7" fmla="*/ 7011 w 10000"/>
              <a:gd name="connsiteY7" fmla="*/ 7250 h 10000"/>
              <a:gd name="connsiteX8" fmla="*/ 7558 w 10000"/>
              <a:gd name="connsiteY8" fmla="*/ 7715 h 10000"/>
              <a:gd name="connsiteX9" fmla="*/ 8478 w 10000"/>
              <a:gd name="connsiteY9" fmla="*/ 7179 h 10000"/>
              <a:gd name="connsiteX10" fmla="*/ 8506 w 10000"/>
              <a:gd name="connsiteY10" fmla="*/ 7929 h 10000"/>
              <a:gd name="connsiteX11" fmla="*/ 8994 w 10000"/>
              <a:gd name="connsiteY11" fmla="*/ 7286 h 10000"/>
              <a:gd name="connsiteX12" fmla="*/ 9339 w 10000"/>
              <a:gd name="connsiteY12" fmla="*/ 7286 h 10000"/>
              <a:gd name="connsiteX13" fmla="*/ 8937 w 10000"/>
              <a:gd name="connsiteY13" fmla="*/ 8608 h 10000"/>
              <a:gd name="connsiteX14" fmla="*/ 9741 w 10000"/>
              <a:gd name="connsiteY14" fmla="*/ 8858 h 10000"/>
              <a:gd name="connsiteX15" fmla="*/ 10000 w 10000"/>
              <a:gd name="connsiteY15" fmla="*/ 9571 h 10000"/>
              <a:gd name="connsiteX16" fmla="*/ 9627 w 10000"/>
              <a:gd name="connsiteY16" fmla="*/ 9786 h 10000"/>
              <a:gd name="connsiteX17" fmla="*/ 9109 w 10000"/>
              <a:gd name="connsiteY17" fmla="*/ 9322 h 10000"/>
              <a:gd name="connsiteX18" fmla="*/ 8190 w 10000"/>
              <a:gd name="connsiteY18" fmla="*/ 9000 h 10000"/>
              <a:gd name="connsiteX19" fmla="*/ 8391 w 10000"/>
              <a:gd name="connsiteY19" fmla="*/ 9857 h 10000"/>
              <a:gd name="connsiteX20" fmla="*/ 7903 w 10000"/>
              <a:gd name="connsiteY20" fmla="*/ 10000 h 10000"/>
              <a:gd name="connsiteX21" fmla="*/ 7501 w 10000"/>
              <a:gd name="connsiteY21" fmla="*/ 9179 h 10000"/>
              <a:gd name="connsiteX22" fmla="*/ 7270 w 10000"/>
              <a:gd name="connsiteY22" fmla="*/ 9679 h 10000"/>
              <a:gd name="connsiteX23" fmla="*/ 5805 w 10000"/>
              <a:gd name="connsiteY23" fmla="*/ 9679 h 10000"/>
              <a:gd name="connsiteX24" fmla="*/ 5805 w 10000"/>
              <a:gd name="connsiteY24" fmla="*/ 9179 h 10000"/>
              <a:gd name="connsiteX25" fmla="*/ 5259 w 10000"/>
              <a:gd name="connsiteY25" fmla="*/ 8608 h 10000"/>
              <a:gd name="connsiteX26" fmla="*/ 4138 w 10000"/>
              <a:gd name="connsiteY26" fmla="*/ 8536 h 10000"/>
              <a:gd name="connsiteX27" fmla="*/ 5058 w 10000"/>
              <a:gd name="connsiteY27" fmla="*/ 9179 h 10000"/>
              <a:gd name="connsiteX28" fmla="*/ 3765 w 10000"/>
              <a:gd name="connsiteY28" fmla="*/ 9536 h 10000"/>
              <a:gd name="connsiteX29" fmla="*/ 1753 w 10000"/>
              <a:gd name="connsiteY29" fmla="*/ 9072 h 10000"/>
              <a:gd name="connsiteX30" fmla="*/ 927 w 10000"/>
              <a:gd name="connsiteY30" fmla="*/ 9117 h 10000"/>
              <a:gd name="connsiteX31" fmla="*/ 1215 w 10000"/>
              <a:gd name="connsiteY31" fmla="*/ 5822 h 10000"/>
              <a:gd name="connsiteX32" fmla="*/ 29 w 10000"/>
              <a:gd name="connsiteY32" fmla="*/ 3215 h 10000"/>
              <a:gd name="connsiteX33" fmla="*/ 0 w 10000"/>
              <a:gd name="connsiteY33" fmla="*/ 25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000" h="10000">
                <a:moveTo>
                  <a:pt x="0" y="250"/>
                </a:moveTo>
                <a:lnTo>
                  <a:pt x="5129" y="0"/>
                </a:lnTo>
                <a:lnTo>
                  <a:pt x="6045" y="2133"/>
                </a:lnTo>
                <a:lnTo>
                  <a:pt x="4964" y="5572"/>
                </a:lnTo>
                <a:lnTo>
                  <a:pt x="8451" y="5138"/>
                </a:lnTo>
                <a:cubicBezTo>
                  <a:pt x="8527" y="5674"/>
                  <a:pt x="8504" y="6178"/>
                  <a:pt x="8581" y="6714"/>
                </a:cubicBezTo>
                <a:lnTo>
                  <a:pt x="7472" y="6572"/>
                </a:lnTo>
                <a:lnTo>
                  <a:pt x="7011" y="7250"/>
                </a:lnTo>
                <a:lnTo>
                  <a:pt x="7558" y="7715"/>
                </a:lnTo>
                <a:lnTo>
                  <a:pt x="8478" y="7179"/>
                </a:lnTo>
                <a:cubicBezTo>
                  <a:pt x="8487" y="7429"/>
                  <a:pt x="8497" y="7679"/>
                  <a:pt x="8506" y="7929"/>
                </a:cubicBezTo>
                <a:lnTo>
                  <a:pt x="8994" y="7286"/>
                </a:lnTo>
                <a:lnTo>
                  <a:pt x="9339" y="7286"/>
                </a:lnTo>
                <a:lnTo>
                  <a:pt x="8937" y="8608"/>
                </a:lnTo>
                <a:lnTo>
                  <a:pt x="9741" y="8858"/>
                </a:lnTo>
                <a:cubicBezTo>
                  <a:pt x="9827" y="9096"/>
                  <a:pt x="9914" y="9333"/>
                  <a:pt x="10000" y="9571"/>
                </a:cubicBezTo>
                <a:lnTo>
                  <a:pt x="9627" y="9786"/>
                </a:lnTo>
                <a:lnTo>
                  <a:pt x="9109" y="9322"/>
                </a:lnTo>
                <a:lnTo>
                  <a:pt x="8190" y="9000"/>
                </a:lnTo>
                <a:lnTo>
                  <a:pt x="8391" y="9857"/>
                </a:lnTo>
                <a:lnTo>
                  <a:pt x="7903" y="10000"/>
                </a:lnTo>
                <a:lnTo>
                  <a:pt x="7501" y="9179"/>
                </a:lnTo>
                <a:lnTo>
                  <a:pt x="7270" y="9679"/>
                </a:lnTo>
                <a:lnTo>
                  <a:pt x="5805" y="9679"/>
                </a:lnTo>
                <a:lnTo>
                  <a:pt x="5805" y="9179"/>
                </a:lnTo>
                <a:lnTo>
                  <a:pt x="5259" y="8608"/>
                </a:lnTo>
                <a:lnTo>
                  <a:pt x="4138" y="8536"/>
                </a:lnTo>
                <a:lnTo>
                  <a:pt x="5058" y="9179"/>
                </a:lnTo>
                <a:lnTo>
                  <a:pt x="3765" y="9536"/>
                </a:lnTo>
                <a:lnTo>
                  <a:pt x="1753" y="9072"/>
                </a:lnTo>
                <a:lnTo>
                  <a:pt x="927" y="9117"/>
                </a:lnTo>
                <a:cubicBezTo>
                  <a:pt x="1015" y="8019"/>
                  <a:pt x="1127" y="6920"/>
                  <a:pt x="1215" y="5822"/>
                </a:cubicBezTo>
                <a:lnTo>
                  <a:pt x="29" y="3215"/>
                </a:lnTo>
                <a:cubicBezTo>
                  <a:pt x="19" y="2226"/>
                  <a:pt x="10" y="1238"/>
                  <a:pt x="0" y="250"/>
                </a:cubicBez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9" name="Freeform 70" descr="Wide downward diagonal"/>
          <p:cNvSpPr>
            <a:spLocks/>
          </p:cNvSpPr>
          <p:nvPr/>
        </p:nvSpPr>
        <p:spPr bwMode="auto">
          <a:xfrm>
            <a:off x="6213712" y="2087846"/>
            <a:ext cx="649288" cy="755651"/>
          </a:xfrm>
          <a:custGeom>
            <a:avLst/>
            <a:gdLst/>
            <a:ahLst/>
            <a:cxnLst>
              <a:cxn ang="0">
                <a:pos x="21" y="23"/>
              </a:cxn>
              <a:cxn ang="0">
                <a:pos x="44" y="20"/>
              </a:cxn>
              <a:cxn ang="0">
                <a:pos x="64" y="20"/>
              </a:cxn>
              <a:cxn ang="0">
                <a:pos x="77" y="0"/>
              </a:cxn>
              <a:cxn ang="0">
                <a:pos x="86" y="25"/>
              </a:cxn>
              <a:cxn ang="0">
                <a:pos x="118" y="25"/>
              </a:cxn>
              <a:cxn ang="0">
                <a:pos x="135" y="49"/>
              </a:cxn>
              <a:cxn ang="0">
                <a:pos x="168" y="43"/>
              </a:cxn>
              <a:cxn ang="0">
                <a:pos x="191" y="57"/>
              </a:cxn>
              <a:cxn ang="0">
                <a:pos x="232" y="68"/>
              </a:cxn>
              <a:cxn ang="0">
                <a:pos x="240" y="86"/>
              </a:cxn>
              <a:cxn ang="0">
                <a:pos x="261" y="87"/>
              </a:cxn>
              <a:cxn ang="0">
                <a:pos x="255" y="105"/>
              </a:cxn>
              <a:cxn ang="0">
                <a:pos x="262" y="126"/>
              </a:cxn>
              <a:cxn ang="0">
                <a:pos x="248" y="151"/>
              </a:cxn>
              <a:cxn ang="0">
                <a:pos x="258" y="157"/>
              </a:cxn>
              <a:cxn ang="0">
                <a:pos x="282" y="129"/>
              </a:cxn>
              <a:cxn ang="0">
                <a:pos x="280" y="119"/>
              </a:cxn>
              <a:cxn ang="0">
                <a:pos x="290" y="115"/>
              </a:cxn>
              <a:cxn ang="0">
                <a:pos x="296" y="129"/>
              </a:cxn>
              <a:cxn ang="0">
                <a:pos x="278" y="148"/>
              </a:cxn>
              <a:cxn ang="0">
                <a:pos x="271" y="192"/>
              </a:cxn>
              <a:cxn ang="0">
                <a:pos x="271" y="265"/>
              </a:cxn>
              <a:cxn ang="0">
                <a:pos x="282" y="278"/>
              </a:cxn>
              <a:cxn ang="0">
                <a:pos x="277" y="323"/>
              </a:cxn>
              <a:cxn ang="0">
                <a:pos x="136" y="344"/>
              </a:cxn>
              <a:cxn ang="0">
                <a:pos x="101" y="323"/>
              </a:cxn>
              <a:cxn ang="0">
                <a:pos x="109" y="297"/>
              </a:cxn>
              <a:cxn ang="0">
                <a:pos x="92" y="268"/>
              </a:cxn>
              <a:cxn ang="0">
                <a:pos x="77" y="230"/>
              </a:cxn>
              <a:cxn ang="0">
                <a:pos x="37" y="193"/>
              </a:cxn>
              <a:cxn ang="0">
                <a:pos x="13" y="193"/>
              </a:cxn>
              <a:cxn ang="0">
                <a:pos x="13" y="142"/>
              </a:cxn>
              <a:cxn ang="0">
                <a:pos x="0" y="123"/>
              </a:cxn>
              <a:cxn ang="0">
                <a:pos x="28" y="93"/>
              </a:cxn>
              <a:cxn ang="0">
                <a:pos x="21" y="23"/>
              </a:cxn>
            </a:cxnLst>
            <a:rect l="0" t="0" r="r" b="b"/>
            <a:pathLst>
              <a:path w="297" h="345">
                <a:moveTo>
                  <a:pt x="21" y="23"/>
                </a:moveTo>
                <a:lnTo>
                  <a:pt x="44" y="20"/>
                </a:lnTo>
                <a:lnTo>
                  <a:pt x="64" y="20"/>
                </a:lnTo>
                <a:lnTo>
                  <a:pt x="77" y="0"/>
                </a:lnTo>
                <a:lnTo>
                  <a:pt x="86" y="25"/>
                </a:lnTo>
                <a:lnTo>
                  <a:pt x="118" y="25"/>
                </a:lnTo>
                <a:lnTo>
                  <a:pt x="135" y="49"/>
                </a:lnTo>
                <a:lnTo>
                  <a:pt x="168" y="43"/>
                </a:lnTo>
                <a:lnTo>
                  <a:pt x="191" y="57"/>
                </a:lnTo>
                <a:lnTo>
                  <a:pt x="232" y="68"/>
                </a:lnTo>
                <a:lnTo>
                  <a:pt x="240" y="86"/>
                </a:lnTo>
                <a:lnTo>
                  <a:pt x="261" y="87"/>
                </a:lnTo>
                <a:lnTo>
                  <a:pt x="255" y="105"/>
                </a:lnTo>
                <a:lnTo>
                  <a:pt x="262" y="126"/>
                </a:lnTo>
                <a:lnTo>
                  <a:pt x="248" y="151"/>
                </a:lnTo>
                <a:lnTo>
                  <a:pt x="258" y="157"/>
                </a:lnTo>
                <a:lnTo>
                  <a:pt x="282" y="129"/>
                </a:lnTo>
                <a:lnTo>
                  <a:pt x="280" y="119"/>
                </a:lnTo>
                <a:lnTo>
                  <a:pt x="290" y="115"/>
                </a:lnTo>
                <a:lnTo>
                  <a:pt x="296" y="129"/>
                </a:lnTo>
                <a:lnTo>
                  <a:pt x="278" y="148"/>
                </a:lnTo>
                <a:lnTo>
                  <a:pt x="271" y="192"/>
                </a:lnTo>
                <a:lnTo>
                  <a:pt x="271" y="265"/>
                </a:lnTo>
                <a:lnTo>
                  <a:pt x="282" y="278"/>
                </a:lnTo>
                <a:lnTo>
                  <a:pt x="277" y="323"/>
                </a:lnTo>
                <a:lnTo>
                  <a:pt x="136" y="344"/>
                </a:lnTo>
                <a:lnTo>
                  <a:pt x="101" y="323"/>
                </a:lnTo>
                <a:lnTo>
                  <a:pt x="109" y="297"/>
                </a:lnTo>
                <a:lnTo>
                  <a:pt x="92" y="268"/>
                </a:lnTo>
                <a:lnTo>
                  <a:pt x="77" y="230"/>
                </a:lnTo>
                <a:lnTo>
                  <a:pt x="37" y="193"/>
                </a:lnTo>
                <a:lnTo>
                  <a:pt x="13" y="193"/>
                </a:lnTo>
                <a:lnTo>
                  <a:pt x="13" y="142"/>
                </a:lnTo>
                <a:lnTo>
                  <a:pt x="0" y="123"/>
                </a:lnTo>
                <a:lnTo>
                  <a:pt x="28" y="93"/>
                </a:lnTo>
                <a:lnTo>
                  <a:pt x="21" y="23"/>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70" name="Rectangle 69"/>
          <p:cNvSpPr/>
          <p:nvPr/>
        </p:nvSpPr>
        <p:spPr bwMode="auto">
          <a:xfrm>
            <a:off x="9087408" y="2959804"/>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VT</a:t>
            </a:r>
          </a:p>
        </p:txBody>
      </p:sp>
      <p:sp>
        <p:nvSpPr>
          <p:cNvPr id="71" name="Rectangle 70"/>
          <p:cNvSpPr/>
          <p:nvPr/>
        </p:nvSpPr>
        <p:spPr bwMode="auto">
          <a:xfrm>
            <a:off x="4390170" y="5647832"/>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HI</a:t>
            </a:r>
          </a:p>
        </p:txBody>
      </p:sp>
      <p:sp>
        <p:nvSpPr>
          <p:cNvPr id="72" name="Rectangle 71"/>
          <p:cNvSpPr/>
          <p:nvPr/>
        </p:nvSpPr>
        <p:spPr bwMode="auto">
          <a:xfrm>
            <a:off x="9087408" y="3179271"/>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NH</a:t>
            </a:r>
          </a:p>
        </p:txBody>
      </p:sp>
      <p:sp>
        <p:nvSpPr>
          <p:cNvPr id="73" name="Rectangle 72"/>
          <p:cNvSpPr/>
          <p:nvPr/>
        </p:nvSpPr>
        <p:spPr bwMode="auto">
          <a:xfrm>
            <a:off x="9087408" y="3410888"/>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MA</a:t>
            </a:r>
          </a:p>
        </p:txBody>
      </p:sp>
      <p:sp>
        <p:nvSpPr>
          <p:cNvPr id="74" name="Rectangle 73"/>
          <p:cNvSpPr/>
          <p:nvPr/>
        </p:nvSpPr>
        <p:spPr bwMode="auto">
          <a:xfrm>
            <a:off x="9087408" y="3636469"/>
            <a:ext cx="266874" cy="152400"/>
          </a:xfrm>
          <a:prstGeom prst="rect">
            <a:avLst/>
          </a:prstGeom>
          <a:solidFill>
            <a:schemeClr val="bg1"/>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RI</a:t>
            </a:r>
          </a:p>
        </p:txBody>
      </p:sp>
      <p:sp>
        <p:nvSpPr>
          <p:cNvPr id="75" name="Rectangle 74"/>
          <p:cNvSpPr/>
          <p:nvPr/>
        </p:nvSpPr>
        <p:spPr bwMode="auto">
          <a:xfrm>
            <a:off x="9087408" y="3862052"/>
            <a:ext cx="266874" cy="152400"/>
          </a:xfrm>
          <a:prstGeom prst="rect">
            <a:avLst/>
          </a:prstGeom>
          <a:solidFill>
            <a:schemeClr val="bg1"/>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CT</a:t>
            </a:r>
          </a:p>
        </p:txBody>
      </p:sp>
      <p:sp>
        <p:nvSpPr>
          <p:cNvPr id="76" name="Rectangle 75"/>
          <p:cNvSpPr/>
          <p:nvPr/>
        </p:nvSpPr>
        <p:spPr bwMode="auto">
          <a:xfrm>
            <a:off x="9084390" y="4090652"/>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NJ</a:t>
            </a:r>
          </a:p>
        </p:txBody>
      </p:sp>
      <p:sp>
        <p:nvSpPr>
          <p:cNvPr id="77" name="Rectangle 76"/>
          <p:cNvSpPr/>
          <p:nvPr/>
        </p:nvSpPr>
        <p:spPr bwMode="auto">
          <a:xfrm>
            <a:off x="9087408" y="4313216"/>
            <a:ext cx="266874" cy="152400"/>
          </a:xfrm>
          <a:prstGeom prst="rect">
            <a:avLst/>
          </a:prstGeom>
          <a:solidFill>
            <a:srgbClr val="92D050"/>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DE</a:t>
            </a:r>
          </a:p>
        </p:txBody>
      </p:sp>
      <p:sp>
        <p:nvSpPr>
          <p:cNvPr id="78" name="Rectangle 77"/>
          <p:cNvSpPr/>
          <p:nvPr/>
        </p:nvSpPr>
        <p:spPr bwMode="auto">
          <a:xfrm>
            <a:off x="9087408" y="4539548"/>
            <a:ext cx="266874" cy="152400"/>
          </a:xfrm>
          <a:prstGeom prst="rect">
            <a:avLst/>
          </a:prstGeom>
          <a:solidFill>
            <a:srgbClr val="92D050"/>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MD</a:t>
            </a:r>
          </a:p>
        </p:txBody>
      </p:sp>
      <p:sp>
        <p:nvSpPr>
          <p:cNvPr id="79" name="Rectangle 78"/>
          <p:cNvSpPr/>
          <p:nvPr/>
        </p:nvSpPr>
        <p:spPr bwMode="auto">
          <a:xfrm>
            <a:off x="9087408" y="4767399"/>
            <a:ext cx="266874" cy="152400"/>
          </a:xfrm>
          <a:prstGeom prst="rect">
            <a:avLst/>
          </a:prstGeom>
          <a:solidFill>
            <a:schemeClr val="bg1"/>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DC</a:t>
            </a:r>
          </a:p>
        </p:txBody>
      </p:sp>
      <p:sp>
        <p:nvSpPr>
          <p:cNvPr id="80" name="TextBox 79"/>
          <p:cNvSpPr txBox="1"/>
          <p:nvPr/>
        </p:nvSpPr>
        <p:spPr>
          <a:xfrm>
            <a:off x="8706384" y="178257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ME</a:t>
            </a:r>
          </a:p>
        </p:txBody>
      </p:sp>
      <p:sp>
        <p:nvSpPr>
          <p:cNvPr id="81" name="TextBox 80"/>
          <p:cNvSpPr txBox="1"/>
          <p:nvPr/>
        </p:nvSpPr>
        <p:spPr>
          <a:xfrm>
            <a:off x="3067608" y="178986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WA</a:t>
            </a:r>
          </a:p>
        </p:txBody>
      </p:sp>
      <p:sp>
        <p:nvSpPr>
          <p:cNvPr id="82" name="TextBox 81"/>
          <p:cNvSpPr txBox="1"/>
          <p:nvPr/>
        </p:nvSpPr>
        <p:spPr>
          <a:xfrm>
            <a:off x="4183048" y="1986197"/>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MT</a:t>
            </a:r>
          </a:p>
        </p:txBody>
      </p:sp>
      <p:sp>
        <p:nvSpPr>
          <p:cNvPr id="83" name="TextBox 82"/>
          <p:cNvSpPr txBox="1"/>
          <p:nvPr/>
        </p:nvSpPr>
        <p:spPr>
          <a:xfrm>
            <a:off x="5223904" y="199414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ND</a:t>
            </a:r>
          </a:p>
        </p:txBody>
      </p:sp>
      <p:sp>
        <p:nvSpPr>
          <p:cNvPr id="84" name="TextBox 83"/>
          <p:cNvSpPr txBox="1"/>
          <p:nvPr/>
        </p:nvSpPr>
        <p:spPr>
          <a:xfrm>
            <a:off x="5238496" y="2462853"/>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SD</a:t>
            </a:r>
          </a:p>
        </p:txBody>
      </p:sp>
      <p:sp>
        <p:nvSpPr>
          <p:cNvPr id="85" name="TextBox 84"/>
          <p:cNvSpPr txBox="1"/>
          <p:nvPr/>
        </p:nvSpPr>
        <p:spPr>
          <a:xfrm>
            <a:off x="5887008" y="224706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MN</a:t>
            </a:r>
          </a:p>
        </p:txBody>
      </p:sp>
      <p:sp>
        <p:nvSpPr>
          <p:cNvPr id="86" name="TextBox 85"/>
          <p:cNvSpPr txBox="1"/>
          <p:nvPr/>
        </p:nvSpPr>
        <p:spPr>
          <a:xfrm>
            <a:off x="2873056" y="230704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OR</a:t>
            </a:r>
          </a:p>
        </p:txBody>
      </p:sp>
      <p:sp>
        <p:nvSpPr>
          <p:cNvPr id="87" name="TextBox 86"/>
          <p:cNvSpPr txBox="1"/>
          <p:nvPr/>
        </p:nvSpPr>
        <p:spPr>
          <a:xfrm>
            <a:off x="3594528" y="251781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ID</a:t>
            </a:r>
          </a:p>
        </p:txBody>
      </p:sp>
      <p:sp>
        <p:nvSpPr>
          <p:cNvPr id="88" name="TextBox 87"/>
          <p:cNvSpPr txBox="1"/>
          <p:nvPr/>
        </p:nvSpPr>
        <p:spPr>
          <a:xfrm>
            <a:off x="4363008" y="267021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WY</a:t>
            </a:r>
          </a:p>
        </p:txBody>
      </p:sp>
      <p:sp>
        <p:nvSpPr>
          <p:cNvPr id="89" name="TextBox 88"/>
          <p:cNvSpPr txBox="1"/>
          <p:nvPr/>
        </p:nvSpPr>
        <p:spPr>
          <a:xfrm>
            <a:off x="4530000" y="3351317"/>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CO</a:t>
            </a:r>
          </a:p>
        </p:txBody>
      </p:sp>
      <p:sp>
        <p:nvSpPr>
          <p:cNvPr id="90" name="TextBox 89"/>
          <p:cNvSpPr txBox="1"/>
          <p:nvPr/>
        </p:nvSpPr>
        <p:spPr>
          <a:xfrm>
            <a:off x="3840968" y="325225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UT</a:t>
            </a:r>
          </a:p>
        </p:txBody>
      </p:sp>
      <p:sp>
        <p:nvSpPr>
          <p:cNvPr id="91" name="TextBox 90"/>
          <p:cNvSpPr txBox="1"/>
          <p:nvPr/>
        </p:nvSpPr>
        <p:spPr>
          <a:xfrm>
            <a:off x="3171368" y="30722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NV</a:t>
            </a:r>
          </a:p>
        </p:txBody>
      </p:sp>
      <p:sp>
        <p:nvSpPr>
          <p:cNvPr id="92" name="TextBox 91"/>
          <p:cNvSpPr txBox="1"/>
          <p:nvPr/>
        </p:nvSpPr>
        <p:spPr>
          <a:xfrm>
            <a:off x="2762808" y="346626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CA</a:t>
            </a:r>
          </a:p>
        </p:txBody>
      </p:sp>
      <p:sp>
        <p:nvSpPr>
          <p:cNvPr id="93" name="TextBox 92"/>
          <p:cNvSpPr txBox="1"/>
          <p:nvPr/>
        </p:nvSpPr>
        <p:spPr>
          <a:xfrm>
            <a:off x="3677208" y="4043597"/>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AZ</a:t>
            </a:r>
          </a:p>
        </p:txBody>
      </p:sp>
      <p:sp>
        <p:nvSpPr>
          <p:cNvPr id="94" name="TextBox 93"/>
          <p:cNvSpPr txBox="1"/>
          <p:nvPr/>
        </p:nvSpPr>
        <p:spPr>
          <a:xfrm>
            <a:off x="4410024" y="4050077"/>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NM</a:t>
            </a:r>
          </a:p>
        </p:txBody>
      </p:sp>
      <p:sp>
        <p:nvSpPr>
          <p:cNvPr id="95" name="TextBox 94"/>
          <p:cNvSpPr txBox="1"/>
          <p:nvPr/>
        </p:nvSpPr>
        <p:spPr>
          <a:xfrm>
            <a:off x="5254704" y="2945830"/>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NE</a:t>
            </a:r>
          </a:p>
        </p:txBody>
      </p:sp>
      <p:sp>
        <p:nvSpPr>
          <p:cNvPr id="96" name="TextBox 95"/>
          <p:cNvSpPr txBox="1"/>
          <p:nvPr/>
        </p:nvSpPr>
        <p:spPr>
          <a:xfrm>
            <a:off x="5407104" y="346626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KS</a:t>
            </a:r>
          </a:p>
        </p:txBody>
      </p:sp>
      <p:sp>
        <p:nvSpPr>
          <p:cNvPr id="97" name="TextBox 96"/>
          <p:cNvSpPr txBox="1"/>
          <p:nvPr/>
        </p:nvSpPr>
        <p:spPr>
          <a:xfrm>
            <a:off x="5598416" y="392995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OK</a:t>
            </a:r>
          </a:p>
        </p:txBody>
      </p:sp>
      <p:sp>
        <p:nvSpPr>
          <p:cNvPr id="98" name="TextBox 97"/>
          <p:cNvSpPr txBox="1"/>
          <p:nvPr/>
        </p:nvSpPr>
        <p:spPr>
          <a:xfrm>
            <a:off x="5368200" y="458007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TX</a:t>
            </a:r>
          </a:p>
        </p:txBody>
      </p:sp>
      <p:sp>
        <p:nvSpPr>
          <p:cNvPr id="99" name="TextBox 98"/>
          <p:cNvSpPr txBox="1"/>
          <p:nvPr/>
        </p:nvSpPr>
        <p:spPr>
          <a:xfrm>
            <a:off x="3092610" y="4944841"/>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AK</a:t>
            </a:r>
          </a:p>
        </p:txBody>
      </p:sp>
      <p:sp>
        <p:nvSpPr>
          <p:cNvPr id="100" name="TextBox 99"/>
          <p:cNvSpPr txBox="1"/>
          <p:nvPr/>
        </p:nvSpPr>
        <p:spPr>
          <a:xfrm>
            <a:off x="6272872" y="4510390"/>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LA</a:t>
            </a:r>
          </a:p>
        </p:txBody>
      </p:sp>
      <p:sp>
        <p:nvSpPr>
          <p:cNvPr id="101" name="TextBox 100"/>
          <p:cNvSpPr txBox="1"/>
          <p:nvPr/>
        </p:nvSpPr>
        <p:spPr>
          <a:xfrm>
            <a:off x="6238824" y="398844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AR</a:t>
            </a:r>
          </a:p>
        </p:txBody>
      </p:sp>
      <p:sp>
        <p:nvSpPr>
          <p:cNvPr id="102" name="TextBox 101"/>
          <p:cNvSpPr txBox="1"/>
          <p:nvPr/>
        </p:nvSpPr>
        <p:spPr>
          <a:xfrm>
            <a:off x="6191808" y="3435485"/>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MO</a:t>
            </a:r>
          </a:p>
        </p:txBody>
      </p:sp>
      <p:sp>
        <p:nvSpPr>
          <p:cNvPr id="103" name="TextBox 102"/>
          <p:cNvSpPr txBox="1"/>
          <p:nvPr/>
        </p:nvSpPr>
        <p:spPr>
          <a:xfrm>
            <a:off x="6039408" y="285517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IA</a:t>
            </a:r>
          </a:p>
        </p:txBody>
      </p:sp>
      <p:sp>
        <p:nvSpPr>
          <p:cNvPr id="104" name="TextBox 103"/>
          <p:cNvSpPr txBox="1"/>
          <p:nvPr/>
        </p:nvSpPr>
        <p:spPr>
          <a:xfrm>
            <a:off x="6430136" y="240759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WI</a:t>
            </a:r>
          </a:p>
        </p:txBody>
      </p:sp>
      <p:sp>
        <p:nvSpPr>
          <p:cNvPr id="105" name="TextBox 104"/>
          <p:cNvSpPr txBox="1"/>
          <p:nvPr/>
        </p:nvSpPr>
        <p:spPr>
          <a:xfrm>
            <a:off x="7030008" y="255999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MI</a:t>
            </a:r>
          </a:p>
        </p:txBody>
      </p:sp>
      <p:sp>
        <p:nvSpPr>
          <p:cNvPr id="106" name="TextBox 105"/>
          <p:cNvSpPr txBox="1"/>
          <p:nvPr/>
        </p:nvSpPr>
        <p:spPr>
          <a:xfrm>
            <a:off x="6572808" y="308377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IL</a:t>
            </a:r>
          </a:p>
        </p:txBody>
      </p:sp>
      <p:sp>
        <p:nvSpPr>
          <p:cNvPr id="107" name="TextBox 106"/>
          <p:cNvSpPr txBox="1"/>
          <p:nvPr/>
        </p:nvSpPr>
        <p:spPr>
          <a:xfrm>
            <a:off x="6953808" y="30544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IN</a:t>
            </a:r>
          </a:p>
        </p:txBody>
      </p:sp>
      <p:sp>
        <p:nvSpPr>
          <p:cNvPr id="108" name="TextBox 107"/>
          <p:cNvSpPr txBox="1"/>
          <p:nvPr/>
        </p:nvSpPr>
        <p:spPr>
          <a:xfrm>
            <a:off x="7334808" y="29782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OH</a:t>
            </a:r>
          </a:p>
        </p:txBody>
      </p:sp>
      <p:sp>
        <p:nvSpPr>
          <p:cNvPr id="109" name="TextBox 108"/>
          <p:cNvSpPr txBox="1"/>
          <p:nvPr/>
        </p:nvSpPr>
        <p:spPr>
          <a:xfrm>
            <a:off x="7921712" y="275941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PA</a:t>
            </a:r>
          </a:p>
        </p:txBody>
      </p:sp>
      <p:sp>
        <p:nvSpPr>
          <p:cNvPr id="110" name="TextBox 109"/>
          <p:cNvSpPr txBox="1"/>
          <p:nvPr/>
        </p:nvSpPr>
        <p:spPr>
          <a:xfrm>
            <a:off x="8142208" y="233139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NY</a:t>
            </a:r>
          </a:p>
        </p:txBody>
      </p:sp>
      <p:sp>
        <p:nvSpPr>
          <p:cNvPr id="111" name="TextBox 110"/>
          <p:cNvSpPr txBox="1"/>
          <p:nvPr/>
        </p:nvSpPr>
        <p:spPr>
          <a:xfrm>
            <a:off x="7637984" y="3213478"/>
            <a:ext cx="304800" cy="153888"/>
          </a:xfrm>
          <a:prstGeom prst="rect">
            <a:avLst/>
          </a:prstGeom>
          <a:solidFill>
            <a:schemeClr val="bg1"/>
          </a:solid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WV</a:t>
            </a:r>
          </a:p>
        </p:txBody>
      </p:sp>
      <p:sp>
        <p:nvSpPr>
          <p:cNvPr id="112" name="TextBox 111"/>
          <p:cNvSpPr txBox="1"/>
          <p:nvPr/>
        </p:nvSpPr>
        <p:spPr>
          <a:xfrm>
            <a:off x="8020608" y="331723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VA</a:t>
            </a:r>
          </a:p>
        </p:txBody>
      </p:sp>
      <p:sp>
        <p:nvSpPr>
          <p:cNvPr id="113" name="TextBox 112"/>
          <p:cNvSpPr txBox="1"/>
          <p:nvPr/>
        </p:nvSpPr>
        <p:spPr>
          <a:xfrm>
            <a:off x="7162952" y="3484230"/>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KY</a:t>
            </a:r>
          </a:p>
        </p:txBody>
      </p:sp>
      <p:sp>
        <p:nvSpPr>
          <p:cNvPr id="114" name="TextBox 113"/>
          <p:cNvSpPr txBox="1"/>
          <p:nvPr/>
        </p:nvSpPr>
        <p:spPr>
          <a:xfrm>
            <a:off x="7007304" y="378416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TN</a:t>
            </a:r>
          </a:p>
        </p:txBody>
      </p:sp>
      <p:sp>
        <p:nvSpPr>
          <p:cNvPr id="115" name="TextBox 114"/>
          <p:cNvSpPr txBox="1"/>
          <p:nvPr/>
        </p:nvSpPr>
        <p:spPr>
          <a:xfrm>
            <a:off x="6639280" y="428027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MS</a:t>
            </a:r>
          </a:p>
        </p:txBody>
      </p:sp>
      <p:sp>
        <p:nvSpPr>
          <p:cNvPr id="116" name="TextBox 115"/>
          <p:cNvSpPr txBox="1"/>
          <p:nvPr/>
        </p:nvSpPr>
        <p:spPr>
          <a:xfrm>
            <a:off x="7044600" y="4233150"/>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AL</a:t>
            </a:r>
          </a:p>
        </p:txBody>
      </p:sp>
      <p:sp>
        <p:nvSpPr>
          <p:cNvPr id="117" name="TextBox 116"/>
          <p:cNvSpPr txBox="1"/>
          <p:nvPr/>
        </p:nvSpPr>
        <p:spPr>
          <a:xfrm>
            <a:off x="7492072" y="41974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GA</a:t>
            </a:r>
          </a:p>
        </p:txBody>
      </p:sp>
      <p:sp>
        <p:nvSpPr>
          <p:cNvPr id="118" name="TextBox 117"/>
          <p:cNvSpPr txBox="1"/>
          <p:nvPr/>
        </p:nvSpPr>
        <p:spPr>
          <a:xfrm>
            <a:off x="7840648" y="395915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SC</a:t>
            </a:r>
          </a:p>
        </p:txBody>
      </p:sp>
      <p:sp>
        <p:nvSpPr>
          <p:cNvPr id="119" name="TextBox 118"/>
          <p:cNvSpPr txBox="1"/>
          <p:nvPr/>
        </p:nvSpPr>
        <p:spPr>
          <a:xfrm>
            <a:off x="7993048" y="36640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NC</a:t>
            </a:r>
          </a:p>
        </p:txBody>
      </p:sp>
      <p:sp>
        <p:nvSpPr>
          <p:cNvPr id="120" name="TextBox 119"/>
          <p:cNvSpPr txBox="1"/>
          <p:nvPr/>
        </p:nvSpPr>
        <p:spPr>
          <a:xfrm>
            <a:off x="7920088" y="48832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FL</a:t>
            </a:r>
          </a:p>
        </p:txBody>
      </p:sp>
      <p:sp>
        <p:nvSpPr>
          <p:cNvPr id="121" name="Rectangle 120"/>
          <p:cNvSpPr/>
          <p:nvPr/>
        </p:nvSpPr>
        <p:spPr>
          <a:xfrm>
            <a:off x="1525919" y="561456"/>
            <a:ext cx="9018740" cy="676484"/>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smtClean="0">
              <a:solidFill>
                <a:prstClr val="white">
                  <a:tint val="75000"/>
                </a:prstClr>
              </a:solidFill>
              <a:effectLst>
                <a:outerShdw blurRad="38100" dist="38100" dir="2700000" algn="tl">
                  <a:srgbClr val="000000">
                    <a:alpha val="43137"/>
                  </a:srgbClr>
                </a:outerShdw>
              </a:effectLst>
              <a:latin typeface="Arial" pitchFamily="34" charset="0"/>
              <a:cs typeface="Arial" pitchFamily="34" charset="0"/>
            </a:endParaRPr>
          </a:p>
          <a:p>
            <a:pPr algn="ctr" fontAlgn="base">
              <a:spcBef>
                <a:spcPct val="0"/>
              </a:spcBef>
              <a:spcAft>
                <a:spcPct val="0"/>
              </a:spcAft>
            </a:pPr>
            <a:r>
              <a:rPr lang="en-US" sz="2800" dirty="0" smtClean="0">
                <a:solidFill>
                  <a:prstClr val="white">
                    <a:tint val="75000"/>
                  </a:prstClr>
                </a:solidFill>
                <a:effectLst>
                  <a:outerShdw blurRad="38100" dist="38100" dir="2700000" algn="tl">
                    <a:srgbClr val="000000">
                      <a:alpha val="43137"/>
                    </a:srgbClr>
                  </a:outerShdw>
                </a:effectLst>
                <a:latin typeface="Arial" pitchFamily="34" charset="0"/>
                <a:cs typeface="Arial" pitchFamily="34" charset="0"/>
              </a:rPr>
              <a:t>Where ERIC started in 2012</a:t>
            </a:r>
            <a:endParaRPr lang="en-US" sz="2800" dirty="0">
              <a:solidFill>
                <a:prstClr val="white">
                  <a:tint val="75000"/>
                </a:prstClr>
              </a:solidFill>
              <a:effectLst>
                <a:outerShdw blurRad="38100" dist="38100" dir="2700000" algn="tl">
                  <a:srgbClr val="000000">
                    <a:alpha val="43137"/>
                  </a:srgbClr>
                </a:outerShdw>
              </a:effectLst>
              <a:latin typeface="Arial" pitchFamily="34" charset="0"/>
              <a:cs typeface="Arial" pitchFamily="34" charset="0"/>
            </a:endParaRPr>
          </a:p>
          <a:p>
            <a:pPr algn="ctr" fontAlgn="base">
              <a:spcBef>
                <a:spcPct val="0"/>
              </a:spcBef>
              <a:spcAft>
                <a:spcPct val="0"/>
              </a:spcAft>
            </a:pPr>
            <a:endParaRPr lang="en-US" sz="2800" dirty="0">
              <a:solidFill>
                <a:prstClr val="white"/>
              </a:solidFill>
              <a:latin typeface="Times New Roman" pitchFamily="18" charset="0"/>
              <a:ea typeface="Verdana" pitchFamily="34" charset="0"/>
              <a:cs typeface="Times New Roman" pitchFamily="18" charset="0"/>
            </a:endParaRPr>
          </a:p>
        </p:txBody>
      </p:sp>
      <p:sp>
        <p:nvSpPr>
          <p:cNvPr id="122" name="Title 1"/>
          <p:cNvSpPr txBox="1">
            <a:spLocks/>
          </p:cNvSpPr>
          <p:nvPr/>
        </p:nvSpPr>
        <p:spPr bwMode="black">
          <a:xfrm>
            <a:off x="1011936" y="1467613"/>
            <a:ext cx="8954606" cy="394971"/>
          </a:xfrm>
          <a:prstGeom prst="rect">
            <a:avLst/>
          </a:prstGeom>
        </p:spPr>
        <p:txBody>
          <a:bodyPr vert="horz" lIns="0" tIns="45720" rIns="0" bIns="45720" rtlCol="0" anchor="ctr" anchorCtr="0">
            <a:noAutofit/>
          </a:bodyPr>
          <a:lstStyle/>
          <a:p>
            <a:pPr algn="r" eaLnBrk="0" fontAlgn="base" hangingPunct="0">
              <a:lnSpc>
                <a:spcPct val="90000"/>
              </a:lnSpc>
              <a:spcBef>
                <a:spcPct val="0"/>
              </a:spcBef>
              <a:spcAft>
                <a:spcPts val="1200"/>
              </a:spcAft>
              <a:buClr>
                <a:srgbClr val="003F83"/>
              </a:buClr>
              <a:buSzPct val="100000"/>
              <a:defRPr/>
            </a:pPr>
            <a:endParaRPr lang="en-US" sz="2000" dirty="0">
              <a:solidFill>
                <a:prstClr val="white">
                  <a:tint val="75000"/>
                </a:prstClr>
              </a:solidFill>
              <a:effectLst>
                <a:outerShdw blurRad="38100" dist="38100" dir="2700000" algn="tl">
                  <a:srgbClr val="000000">
                    <a:alpha val="43137"/>
                  </a:srgbClr>
                </a:outerShdw>
              </a:effectLst>
              <a:latin typeface="Arial" pitchFamily="34" charset="0"/>
              <a:cs typeface="Arial" pitchFamily="34" charset="0"/>
            </a:endParaRPr>
          </a:p>
        </p:txBody>
      </p:sp>
      <p:pic>
        <p:nvPicPr>
          <p:cNvPr id="124" name="Picture 1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Tree>
    <p:extLst>
      <p:ext uri="{BB962C8B-B14F-4D97-AF65-F5344CB8AC3E}">
        <p14:creationId xmlns:p14="http://schemas.microsoft.com/office/powerpoint/2010/main" val="27234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wipe(left)">
                                      <p:cBhvr>
                                        <p:cTn id="7" dur="500"/>
                                        <p:tgtEl>
                                          <p:spTgt spid="121"/>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animBg="1"/>
      <p:bldP spid="1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45"/>
          <p:cNvSpPr>
            <a:spLocks/>
          </p:cNvSpPr>
          <p:nvPr/>
        </p:nvSpPr>
        <p:spPr bwMode="auto">
          <a:xfrm>
            <a:off x="6553611" y="4003189"/>
            <a:ext cx="451183" cy="784549"/>
          </a:xfrm>
          <a:custGeom>
            <a:avLst/>
            <a:gdLst>
              <a:gd name="connsiteX0" fmla="*/ 2843 w 9951"/>
              <a:gd name="connsiteY0" fmla="*/ 336 h 9972"/>
              <a:gd name="connsiteX1" fmla="*/ 0 w 9951"/>
              <a:gd name="connsiteY1" fmla="*/ 3137 h 9972"/>
              <a:gd name="connsiteX2" fmla="*/ 441 w 9951"/>
              <a:gd name="connsiteY2" fmla="*/ 4454 h 9972"/>
              <a:gd name="connsiteX3" fmla="*/ 2010 w 9951"/>
              <a:gd name="connsiteY3" fmla="*/ 6246 h 9972"/>
              <a:gd name="connsiteX4" fmla="*/ 784 w 9951"/>
              <a:gd name="connsiteY4" fmla="*/ 8039 h 9972"/>
              <a:gd name="connsiteX5" fmla="*/ 294 w 9951"/>
              <a:gd name="connsiteY5" fmla="*/ 8992 h 9972"/>
              <a:gd name="connsiteX6" fmla="*/ 6127 w 9951"/>
              <a:gd name="connsiteY6" fmla="*/ 8599 h 9972"/>
              <a:gd name="connsiteX7" fmla="*/ 6373 w 9951"/>
              <a:gd name="connsiteY7" fmla="*/ 9832 h 9972"/>
              <a:gd name="connsiteX8" fmla="*/ 7500 w 9951"/>
              <a:gd name="connsiteY8" fmla="*/ 9972 h 9972"/>
              <a:gd name="connsiteX9" fmla="*/ 7794 w 9951"/>
              <a:gd name="connsiteY9" fmla="*/ 9356 h 9972"/>
              <a:gd name="connsiteX10" fmla="*/ 9951 w 9951"/>
              <a:gd name="connsiteY10" fmla="*/ 9160 h 9972"/>
              <a:gd name="connsiteX11" fmla="*/ 9461 w 9951"/>
              <a:gd name="connsiteY11" fmla="*/ 7171 h 9972"/>
              <a:gd name="connsiteX12" fmla="*/ 9363 w 9951"/>
              <a:gd name="connsiteY12" fmla="*/ 0 h 9972"/>
              <a:gd name="connsiteX13" fmla="*/ 2843 w 9951"/>
              <a:gd name="connsiteY13" fmla="*/ 336 h 9972"/>
              <a:gd name="connsiteX0" fmla="*/ 2985 w 10128"/>
              <a:gd name="connsiteY0" fmla="*/ 337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2985 w 10128"/>
              <a:gd name="connsiteY13" fmla="*/ 337 h 10000"/>
              <a:gd name="connsiteX0" fmla="*/ 2985 w 10128"/>
              <a:gd name="connsiteY0" fmla="*/ 337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3071 w 10128"/>
              <a:gd name="connsiteY13" fmla="*/ 337 h 10000"/>
              <a:gd name="connsiteX0" fmla="*/ 2985 w 10128"/>
              <a:gd name="connsiteY0" fmla="*/ 337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2814 w 10128"/>
              <a:gd name="connsiteY13" fmla="*/ 337 h 10000"/>
              <a:gd name="connsiteX0" fmla="*/ 2942 w 10128"/>
              <a:gd name="connsiteY0" fmla="*/ 410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2814 w 10128"/>
              <a:gd name="connsiteY13" fmla="*/ 337 h 10000"/>
              <a:gd name="connsiteX0" fmla="*/ 2942 w 10128"/>
              <a:gd name="connsiteY0" fmla="*/ 410 h 10000"/>
              <a:gd name="connsiteX1" fmla="*/ 0 w 10128"/>
              <a:gd name="connsiteY1" fmla="*/ 3048 h 10000"/>
              <a:gd name="connsiteX2" fmla="*/ 571 w 10128"/>
              <a:gd name="connsiteY2" fmla="*/ 4467 h 10000"/>
              <a:gd name="connsiteX3" fmla="*/ 2148 w 10128"/>
              <a:gd name="connsiteY3" fmla="*/ 6264 h 10000"/>
              <a:gd name="connsiteX4" fmla="*/ 916 w 10128"/>
              <a:gd name="connsiteY4" fmla="*/ 8062 h 10000"/>
              <a:gd name="connsiteX5" fmla="*/ 423 w 10128"/>
              <a:gd name="connsiteY5" fmla="*/ 9017 h 10000"/>
              <a:gd name="connsiteX6" fmla="*/ 6285 w 10128"/>
              <a:gd name="connsiteY6" fmla="*/ 8623 h 10000"/>
              <a:gd name="connsiteX7" fmla="*/ 6532 w 10128"/>
              <a:gd name="connsiteY7" fmla="*/ 9860 h 10000"/>
              <a:gd name="connsiteX8" fmla="*/ 7665 w 10128"/>
              <a:gd name="connsiteY8" fmla="*/ 10000 h 10000"/>
              <a:gd name="connsiteX9" fmla="*/ 7960 w 10128"/>
              <a:gd name="connsiteY9" fmla="*/ 9382 h 10000"/>
              <a:gd name="connsiteX10" fmla="*/ 10128 w 10128"/>
              <a:gd name="connsiteY10" fmla="*/ 9186 h 10000"/>
              <a:gd name="connsiteX11" fmla="*/ 9636 w 10128"/>
              <a:gd name="connsiteY11" fmla="*/ 7191 h 10000"/>
              <a:gd name="connsiteX12" fmla="*/ 9537 w 10128"/>
              <a:gd name="connsiteY12" fmla="*/ 0 h 10000"/>
              <a:gd name="connsiteX13" fmla="*/ 3071 w 10128"/>
              <a:gd name="connsiteY13" fmla="*/ 386 h 10000"/>
              <a:gd name="connsiteX0" fmla="*/ 2942 w 10128"/>
              <a:gd name="connsiteY0" fmla="*/ 483 h 10073"/>
              <a:gd name="connsiteX1" fmla="*/ 0 w 10128"/>
              <a:gd name="connsiteY1" fmla="*/ 3121 h 10073"/>
              <a:gd name="connsiteX2" fmla="*/ 571 w 10128"/>
              <a:gd name="connsiteY2" fmla="*/ 4540 h 10073"/>
              <a:gd name="connsiteX3" fmla="*/ 2148 w 10128"/>
              <a:gd name="connsiteY3" fmla="*/ 6337 h 10073"/>
              <a:gd name="connsiteX4" fmla="*/ 916 w 10128"/>
              <a:gd name="connsiteY4" fmla="*/ 8135 h 10073"/>
              <a:gd name="connsiteX5" fmla="*/ 423 w 10128"/>
              <a:gd name="connsiteY5" fmla="*/ 9090 h 10073"/>
              <a:gd name="connsiteX6" fmla="*/ 6285 w 10128"/>
              <a:gd name="connsiteY6" fmla="*/ 8696 h 10073"/>
              <a:gd name="connsiteX7" fmla="*/ 6532 w 10128"/>
              <a:gd name="connsiteY7" fmla="*/ 9933 h 10073"/>
              <a:gd name="connsiteX8" fmla="*/ 7665 w 10128"/>
              <a:gd name="connsiteY8" fmla="*/ 10073 h 10073"/>
              <a:gd name="connsiteX9" fmla="*/ 7960 w 10128"/>
              <a:gd name="connsiteY9" fmla="*/ 9455 h 10073"/>
              <a:gd name="connsiteX10" fmla="*/ 10128 w 10128"/>
              <a:gd name="connsiteY10" fmla="*/ 9259 h 10073"/>
              <a:gd name="connsiteX11" fmla="*/ 9636 w 10128"/>
              <a:gd name="connsiteY11" fmla="*/ 7264 h 10073"/>
              <a:gd name="connsiteX12" fmla="*/ 9451 w 10128"/>
              <a:gd name="connsiteY12" fmla="*/ 0 h 10073"/>
              <a:gd name="connsiteX13" fmla="*/ 3071 w 10128"/>
              <a:gd name="connsiteY13" fmla="*/ 459 h 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28" h="10073">
                <a:moveTo>
                  <a:pt x="2942" y="483"/>
                </a:moveTo>
                <a:lnTo>
                  <a:pt x="0" y="3121"/>
                </a:lnTo>
                <a:lnTo>
                  <a:pt x="571" y="4540"/>
                </a:lnTo>
                <a:lnTo>
                  <a:pt x="2148" y="6337"/>
                </a:lnTo>
                <a:lnTo>
                  <a:pt x="916" y="8135"/>
                </a:lnTo>
                <a:lnTo>
                  <a:pt x="423" y="9090"/>
                </a:lnTo>
                <a:lnTo>
                  <a:pt x="6285" y="8696"/>
                </a:lnTo>
                <a:cubicBezTo>
                  <a:pt x="6367" y="9108"/>
                  <a:pt x="6450" y="9521"/>
                  <a:pt x="6532" y="9933"/>
                </a:cubicBezTo>
                <a:lnTo>
                  <a:pt x="7665" y="10073"/>
                </a:lnTo>
                <a:lnTo>
                  <a:pt x="7960" y="9455"/>
                </a:lnTo>
                <a:lnTo>
                  <a:pt x="10128" y="9259"/>
                </a:lnTo>
                <a:lnTo>
                  <a:pt x="9636" y="7264"/>
                </a:lnTo>
                <a:cubicBezTo>
                  <a:pt x="9602" y="4867"/>
                  <a:pt x="9484" y="2397"/>
                  <a:pt x="9451" y="0"/>
                </a:cubicBezTo>
                <a:lnTo>
                  <a:pt x="3071" y="459"/>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 name="Freeform 23"/>
          <p:cNvSpPr>
            <a:spLocks/>
          </p:cNvSpPr>
          <p:nvPr/>
        </p:nvSpPr>
        <p:spPr bwMode="auto">
          <a:xfrm>
            <a:off x="7609303" y="3824565"/>
            <a:ext cx="635663" cy="511532"/>
          </a:xfrm>
          <a:custGeom>
            <a:avLst/>
            <a:gdLst>
              <a:gd name="connsiteX0" fmla="*/ 375 w 9966"/>
              <a:gd name="connsiteY0" fmla="*/ 1767 h 9957"/>
              <a:gd name="connsiteX1" fmla="*/ 1160 w 9966"/>
              <a:gd name="connsiteY1" fmla="*/ 819 h 9957"/>
              <a:gd name="connsiteX2" fmla="*/ 4164 w 9966"/>
              <a:gd name="connsiteY2" fmla="*/ 0 h 9957"/>
              <a:gd name="connsiteX3" fmla="*/ 5051 w 9966"/>
              <a:gd name="connsiteY3" fmla="*/ 560 h 9957"/>
              <a:gd name="connsiteX4" fmla="*/ 6997 w 9966"/>
              <a:gd name="connsiteY4" fmla="*/ 129 h 9957"/>
              <a:gd name="connsiteX5" fmla="*/ 8567 w 9966"/>
              <a:gd name="connsiteY5" fmla="*/ 1552 h 9957"/>
              <a:gd name="connsiteX6" fmla="*/ 9966 w 9966"/>
              <a:gd name="connsiteY6" fmla="*/ 2672 h 9957"/>
              <a:gd name="connsiteX7" fmla="*/ 9181 w 9966"/>
              <a:gd name="connsiteY7" fmla="*/ 5647 h 9957"/>
              <a:gd name="connsiteX8" fmla="*/ 7986 w 9966"/>
              <a:gd name="connsiteY8" fmla="*/ 7155 h 9957"/>
              <a:gd name="connsiteX9" fmla="*/ 6655 w 9966"/>
              <a:gd name="connsiteY9" fmla="*/ 7629 h 9957"/>
              <a:gd name="connsiteX10" fmla="*/ 6928 w 9966"/>
              <a:gd name="connsiteY10" fmla="*/ 8836 h 9957"/>
              <a:gd name="connsiteX11" fmla="*/ 6109 w 9966"/>
              <a:gd name="connsiteY11" fmla="*/ 9957 h 9957"/>
              <a:gd name="connsiteX12" fmla="*/ 4573 w 9966"/>
              <a:gd name="connsiteY12" fmla="*/ 7155 h 9957"/>
              <a:gd name="connsiteX13" fmla="*/ 648 w 9966"/>
              <a:gd name="connsiteY13" fmla="*/ 2672 h 9957"/>
              <a:gd name="connsiteX14" fmla="*/ 0 w 9966"/>
              <a:gd name="connsiteY14" fmla="*/ 2672 h 9957"/>
              <a:gd name="connsiteX15" fmla="*/ 375 w 9966"/>
              <a:gd name="connsiteY15" fmla="*/ 1767 h 9957"/>
              <a:gd name="connsiteX0" fmla="*/ 376 w 10000"/>
              <a:gd name="connsiteY0" fmla="*/ 1775 h 10000"/>
              <a:gd name="connsiteX1" fmla="*/ 1164 w 10000"/>
              <a:gd name="connsiteY1" fmla="*/ 823 h 10000"/>
              <a:gd name="connsiteX2" fmla="*/ 4178 w 10000"/>
              <a:gd name="connsiteY2" fmla="*/ 0 h 10000"/>
              <a:gd name="connsiteX3" fmla="*/ 5068 w 10000"/>
              <a:gd name="connsiteY3" fmla="*/ 562 h 10000"/>
              <a:gd name="connsiteX4" fmla="*/ 7021 w 10000"/>
              <a:gd name="connsiteY4" fmla="*/ 130 h 10000"/>
              <a:gd name="connsiteX5" fmla="*/ 8596 w 10000"/>
              <a:gd name="connsiteY5" fmla="*/ 1559 h 10000"/>
              <a:gd name="connsiteX6" fmla="*/ 10000 w 10000"/>
              <a:gd name="connsiteY6" fmla="*/ 2684 h 10000"/>
              <a:gd name="connsiteX7" fmla="*/ 9212 w 10000"/>
              <a:gd name="connsiteY7" fmla="*/ 5671 h 10000"/>
              <a:gd name="connsiteX8" fmla="*/ 8013 w 10000"/>
              <a:gd name="connsiteY8" fmla="*/ 7186 h 10000"/>
              <a:gd name="connsiteX9" fmla="*/ 6678 w 10000"/>
              <a:gd name="connsiteY9" fmla="*/ 7662 h 10000"/>
              <a:gd name="connsiteX10" fmla="*/ 6952 w 10000"/>
              <a:gd name="connsiteY10" fmla="*/ 8874 h 10000"/>
              <a:gd name="connsiteX11" fmla="*/ 6130 w 10000"/>
              <a:gd name="connsiteY11" fmla="*/ 10000 h 10000"/>
              <a:gd name="connsiteX12" fmla="*/ 4589 w 10000"/>
              <a:gd name="connsiteY12" fmla="*/ 7186 h 10000"/>
              <a:gd name="connsiteX13" fmla="*/ 650 w 10000"/>
              <a:gd name="connsiteY13" fmla="*/ 2684 h 10000"/>
              <a:gd name="connsiteX14" fmla="*/ 0 w 10000"/>
              <a:gd name="connsiteY14" fmla="*/ 2684 h 10000"/>
              <a:gd name="connsiteX15" fmla="*/ 227 w 10000"/>
              <a:gd name="connsiteY15" fmla="*/ 1888 h 10000"/>
              <a:gd name="connsiteX0" fmla="*/ 137 w 10000"/>
              <a:gd name="connsiteY0" fmla="*/ 2001 h 10000"/>
              <a:gd name="connsiteX1" fmla="*/ 1164 w 10000"/>
              <a:gd name="connsiteY1" fmla="*/ 823 h 10000"/>
              <a:gd name="connsiteX2" fmla="*/ 4178 w 10000"/>
              <a:gd name="connsiteY2" fmla="*/ 0 h 10000"/>
              <a:gd name="connsiteX3" fmla="*/ 5068 w 10000"/>
              <a:gd name="connsiteY3" fmla="*/ 562 h 10000"/>
              <a:gd name="connsiteX4" fmla="*/ 7021 w 10000"/>
              <a:gd name="connsiteY4" fmla="*/ 130 h 10000"/>
              <a:gd name="connsiteX5" fmla="*/ 8596 w 10000"/>
              <a:gd name="connsiteY5" fmla="*/ 1559 h 10000"/>
              <a:gd name="connsiteX6" fmla="*/ 10000 w 10000"/>
              <a:gd name="connsiteY6" fmla="*/ 2684 h 10000"/>
              <a:gd name="connsiteX7" fmla="*/ 9212 w 10000"/>
              <a:gd name="connsiteY7" fmla="*/ 5671 h 10000"/>
              <a:gd name="connsiteX8" fmla="*/ 8013 w 10000"/>
              <a:gd name="connsiteY8" fmla="*/ 7186 h 10000"/>
              <a:gd name="connsiteX9" fmla="*/ 6678 w 10000"/>
              <a:gd name="connsiteY9" fmla="*/ 7662 h 10000"/>
              <a:gd name="connsiteX10" fmla="*/ 6952 w 10000"/>
              <a:gd name="connsiteY10" fmla="*/ 8874 h 10000"/>
              <a:gd name="connsiteX11" fmla="*/ 6130 w 10000"/>
              <a:gd name="connsiteY11" fmla="*/ 10000 h 10000"/>
              <a:gd name="connsiteX12" fmla="*/ 4589 w 10000"/>
              <a:gd name="connsiteY12" fmla="*/ 7186 h 10000"/>
              <a:gd name="connsiteX13" fmla="*/ 650 w 10000"/>
              <a:gd name="connsiteY13" fmla="*/ 2684 h 10000"/>
              <a:gd name="connsiteX14" fmla="*/ 0 w 10000"/>
              <a:gd name="connsiteY14" fmla="*/ 2684 h 10000"/>
              <a:gd name="connsiteX15" fmla="*/ 227 w 10000"/>
              <a:gd name="connsiteY15" fmla="*/ 1888 h 10000"/>
              <a:gd name="connsiteX0" fmla="*/ 77 w 9940"/>
              <a:gd name="connsiteY0" fmla="*/ 2001 h 10000"/>
              <a:gd name="connsiteX1" fmla="*/ 1104 w 9940"/>
              <a:gd name="connsiteY1" fmla="*/ 823 h 10000"/>
              <a:gd name="connsiteX2" fmla="*/ 4118 w 9940"/>
              <a:gd name="connsiteY2" fmla="*/ 0 h 10000"/>
              <a:gd name="connsiteX3" fmla="*/ 5008 w 9940"/>
              <a:gd name="connsiteY3" fmla="*/ 562 h 10000"/>
              <a:gd name="connsiteX4" fmla="*/ 6961 w 9940"/>
              <a:gd name="connsiteY4" fmla="*/ 130 h 10000"/>
              <a:gd name="connsiteX5" fmla="*/ 8536 w 9940"/>
              <a:gd name="connsiteY5" fmla="*/ 1559 h 10000"/>
              <a:gd name="connsiteX6" fmla="*/ 9940 w 9940"/>
              <a:gd name="connsiteY6" fmla="*/ 2684 h 10000"/>
              <a:gd name="connsiteX7" fmla="*/ 9152 w 9940"/>
              <a:gd name="connsiteY7" fmla="*/ 5671 h 10000"/>
              <a:gd name="connsiteX8" fmla="*/ 7953 w 9940"/>
              <a:gd name="connsiteY8" fmla="*/ 7186 h 10000"/>
              <a:gd name="connsiteX9" fmla="*/ 6618 w 9940"/>
              <a:gd name="connsiteY9" fmla="*/ 7662 h 10000"/>
              <a:gd name="connsiteX10" fmla="*/ 6892 w 9940"/>
              <a:gd name="connsiteY10" fmla="*/ 8874 h 10000"/>
              <a:gd name="connsiteX11" fmla="*/ 6070 w 9940"/>
              <a:gd name="connsiteY11" fmla="*/ 10000 h 10000"/>
              <a:gd name="connsiteX12" fmla="*/ 4529 w 9940"/>
              <a:gd name="connsiteY12" fmla="*/ 7186 h 10000"/>
              <a:gd name="connsiteX13" fmla="*/ 590 w 9940"/>
              <a:gd name="connsiteY13" fmla="*/ 2684 h 10000"/>
              <a:gd name="connsiteX14" fmla="*/ 0 w 9940"/>
              <a:gd name="connsiteY14" fmla="*/ 2759 h 10000"/>
              <a:gd name="connsiteX15" fmla="*/ 167 w 9940"/>
              <a:gd name="connsiteY15" fmla="*/ 1888 h 10000"/>
              <a:gd name="connsiteX0" fmla="*/ 77 w 10000"/>
              <a:gd name="connsiteY0" fmla="*/ 2001 h 10000"/>
              <a:gd name="connsiteX1" fmla="*/ 1111 w 10000"/>
              <a:gd name="connsiteY1" fmla="*/ 823 h 10000"/>
              <a:gd name="connsiteX2" fmla="*/ 4143 w 10000"/>
              <a:gd name="connsiteY2" fmla="*/ 0 h 10000"/>
              <a:gd name="connsiteX3" fmla="*/ 5098 w 10000"/>
              <a:gd name="connsiteY3" fmla="*/ 449 h 10000"/>
              <a:gd name="connsiteX4" fmla="*/ 7003 w 10000"/>
              <a:gd name="connsiteY4" fmla="*/ 130 h 10000"/>
              <a:gd name="connsiteX5" fmla="*/ 8588 w 10000"/>
              <a:gd name="connsiteY5" fmla="*/ 1559 h 10000"/>
              <a:gd name="connsiteX6" fmla="*/ 10000 w 10000"/>
              <a:gd name="connsiteY6" fmla="*/ 2684 h 10000"/>
              <a:gd name="connsiteX7" fmla="*/ 9207 w 10000"/>
              <a:gd name="connsiteY7" fmla="*/ 5671 h 10000"/>
              <a:gd name="connsiteX8" fmla="*/ 8001 w 10000"/>
              <a:gd name="connsiteY8" fmla="*/ 7186 h 10000"/>
              <a:gd name="connsiteX9" fmla="*/ 6658 w 10000"/>
              <a:gd name="connsiteY9" fmla="*/ 7662 h 10000"/>
              <a:gd name="connsiteX10" fmla="*/ 6934 w 10000"/>
              <a:gd name="connsiteY10" fmla="*/ 8874 h 10000"/>
              <a:gd name="connsiteX11" fmla="*/ 6107 w 10000"/>
              <a:gd name="connsiteY11" fmla="*/ 10000 h 10000"/>
              <a:gd name="connsiteX12" fmla="*/ 4556 w 10000"/>
              <a:gd name="connsiteY12" fmla="*/ 7186 h 10000"/>
              <a:gd name="connsiteX13" fmla="*/ 594 w 10000"/>
              <a:gd name="connsiteY13" fmla="*/ 2684 h 10000"/>
              <a:gd name="connsiteX14" fmla="*/ 0 w 10000"/>
              <a:gd name="connsiteY14" fmla="*/ 2759 h 10000"/>
              <a:gd name="connsiteX15" fmla="*/ 168 w 10000"/>
              <a:gd name="connsiteY15" fmla="*/ 1888 h 10000"/>
              <a:gd name="connsiteX0" fmla="*/ 77 w 10000"/>
              <a:gd name="connsiteY0" fmla="*/ 2114 h 10113"/>
              <a:gd name="connsiteX1" fmla="*/ 1111 w 10000"/>
              <a:gd name="connsiteY1" fmla="*/ 936 h 10113"/>
              <a:gd name="connsiteX2" fmla="*/ 4173 w 10000"/>
              <a:gd name="connsiteY2" fmla="*/ 0 h 10113"/>
              <a:gd name="connsiteX3" fmla="*/ 5098 w 10000"/>
              <a:gd name="connsiteY3" fmla="*/ 562 h 10113"/>
              <a:gd name="connsiteX4" fmla="*/ 7003 w 10000"/>
              <a:gd name="connsiteY4" fmla="*/ 243 h 10113"/>
              <a:gd name="connsiteX5" fmla="*/ 8588 w 10000"/>
              <a:gd name="connsiteY5" fmla="*/ 1672 h 10113"/>
              <a:gd name="connsiteX6" fmla="*/ 10000 w 10000"/>
              <a:gd name="connsiteY6" fmla="*/ 2797 h 10113"/>
              <a:gd name="connsiteX7" fmla="*/ 9207 w 10000"/>
              <a:gd name="connsiteY7" fmla="*/ 5784 h 10113"/>
              <a:gd name="connsiteX8" fmla="*/ 8001 w 10000"/>
              <a:gd name="connsiteY8" fmla="*/ 7299 h 10113"/>
              <a:gd name="connsiteX9" fmla="*/ 6658 w 10000"/>
              <a:gd name="connsiteY9" fmla="*/ 7775 h 10113"/>
              <a:gd name="connsiteX10" fmla="*/ 6934 w 10000"/>
              <a:gd name="connsiteY10" fmla="*/ 8987 h 10113"/>
              <a:gd name="connsiteX11" fmla="*/ 6107 w 10000"/>
              <a:gd name="connsiteY11" fmla="*/ 10113 h 10113"/>
              <a:gd name="connsiteX12" fmla="*/ 4556 w 10000"/>
              <a:gd name="connsiteY12" fmla="*/ 7299 h 10113"/>
              <a:gd name="connsiteX13" fmla="*/ 594 w 10000"/>
              <a:gd name="connsiteY13" fmla="*/ 2797 h 10113"/>
              <a:gd name="connsiteX14" fmla="*/ 0 w 10000"/>
              <a:gd name="connsiteY14" fmla="*/ 2872 h 10113"/>
              <a:gd name="connsiteX15" fmla="*/ 168 w 10000"/>
              <a:gd name="connsiteY15" fmla="*/ 2001 h 10113"/>
              <a:gd name="connsiteX0" fmla="*/ 77 w 10030"/>
              <a:gd name="connsiteY0" fmla="*/ 2114 h 10113"/>
              <a:gd name="connsiteX1" fmla="*/ 1111 w 10030"/>
              <a:gd name="connsiteY1" fmla="*/ 936 h 10113"/>
              <a:gd name="connsiteX2" fmla="*/ 4173 w 10030"/>
              <a:gd name="connsiteY2" fmla="*/ 0 h 10113"/>
              <a:gd name="connsiteX3" fmla="*/ 5098 w 10030"/>
              <a:gd name="connsiteY3" fmla="*/ 562 h 10113"/>
              <a:gd name="connsiteX4" fmla="*/ 7003 w 10030"/>
              <a:gd name="connsiteY4" fmla="*/ 243 h 10113"/>
              <a:gd name="connsiteX5" fmla="*/ 8588 w 10030"/>
              <a:gd name="connsiteY5" fmla="*/ 1672 h 10113"/>
              <a:gd name="connsiteX6" fmla="*/ 10030 w 10030"/>
              <a:gd name="connsiteY6" fmla="*/ 2646 h 10113"/>
              <a:gd name="connsiteX7" fmla="*/ 9207 w 10030"/>
              <a:gd name="connsiteY7" fmla="*/ 5784 h 10113"/>
              <a:gd name="connsiteX8" fmla="*/ 8001 w 10030"/>
              <a:gd name="connsiteY8" fmla="*/ 7299 h 10113"/>
              <a:gd name="connsiteX9" fmla="*/ 6658 w 10030"/>
              <a:gd name="connsiteY9" fmla="*/ 7775 h 10113"/>
              <a:gd name="connsiteX10" fmla="*/ 6934 w 10030"/>
              <a:gd name="connsiteY10" fmla="*/ 8987 h 10113"/>
              <a:gd name="connsiteX11" fmla="*/ 6107 w 10030"/>
              <a:gd name="connsiteY11" fmla="*/ 10113 h 10113"/>
              <a:gd name="connsiteX12" fmla="*/ 4556 w 10030"/>
              <a:gd name="connsiteY12" fmla="*/ 7299 h 10113"/>
              <a:gd name="connsiteX13" fmla="*/ 594 w 10030"/>
              <a:gd name="connsiteY13" fmla="*/ 2797 h 10113"/>
              <a:gd name="connsiteX14" fmla="*/ 0 w 10030"/>
              <a:gd name="connsiteY14" fmla="*/ 2872 h 10113"/>
              <a:gd name="connsiteX15" fmla="*/ 168 w 10030"/>
              <a:gd name="connsiteY15" fmla="*/ 2001 h 10113"/>
              <a:gd name="connsiteX0" fmla="*/ 77 w 10030"/>
              <a:gd name="connsiteY0" fmla="*/ 2114 h 10113"/>
              <a:gd name="connsiteX1" fmla="*/ 1111 w 10030"/>
              <a:gd name="connsiteY1" fmla="*/ 936 h 10113"/>
              <a:gd name="connsiteX2" fmla="*/ 4173 w 10030"/>
              <a:gd name="connsiteY2" fmla="*/ 0 h 10113"/>
              <a:gd name="connsiteX3" fmla="*/ 5098 w 10030"/>
              <a:gd name="connsiteY3" fmla="*/ 562 h 10113"/>
              <a:gd name="connsiteX4" fmla="*/ 7003 w 10030"/>
              <a:gd name="connsiteY4" fmla="*/ 243 h 10113"/>
              <a:gd name="connsiteX5" fmla="*/ 10030 w 10030"/>
              <a:gd name="connsiteY5" fmla="*/ 2646 h 10113"/>
              <a:gd name="connsiteX6" fmla="*/ 9207 w 10030"/>
              <a:gd name="connsiteY6" fmla="*/ 5784 h 10113"/>
              <a:gd name="connsiteX7" fmla="*/ 8001 w 10030"/>
              <a:gd name="connsiteY7" fmla="*/ 7299 h 10113"/>
              <a:gd name="connsiteX8" fmla="*/ 6658 w 10030"/>
              <a:gd name="connsiteY8" fmla="*/ 7775 h 10113"/>
              <a:gd name="connsiteX9" fmla="*/ 6934 w 10030"/>
              <a:gd name="connsiteY9" fmla="*/ 8987 h 10113"/>
              <a:gd name="connsiteX10" fmla="*/ 6107 w 10030"/>
              <a:gd name="connsiteY10" fmla="*/ 10113 h 10113"/>
              <a:gd name="connsiteX11" fmla="*/ 4556 w 10030"/>
              <a:gd name="connsiteY11" fmla="*/ 7299 h 10113"/>
              <a:gd name="connsiteX12" fmla="*/ 594 w 10030"/>
              <a:gd name="connsiteY12" fmla="*/ 2797 h 10113"/>
              <a:gd name="connsiteX13" fmla="*/ 0 w 10030"/>
              <a:gd name="connsiteY13" fmla="*/ 2872 h 10113"/>
              <a:gd name="connsiteX14" fmla="*/ 168 w 10030"/>
              <a:gd name="connsiteY14" fmla="*/ 2001 h 1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30" h="10113">
                <a:moveTo>
                  <a:pt x="77" y="2114"/>
                </a:moveTo>
                <a:lnTo>
                  <a:pt x="1111" y="936"/>
                </a:lnTo>
                <a:lnTo>
                  <a:pt x="4173" y="0"/>
                </a:lnTo>
                <a:lnTo>
                  <a:pt x="5098" y="562"/>
                </a:lnTo>
                <a:lnTo>
                  <a:pt x="7003" y="243"/>
                </a:lnTo>
                <a:lnTo>
                  <a:pt x="10030" y="2646"/>
                </a:lnTo>
                <a:lnTo>
                  <a:pt x="9207" y="5784"/>
                </a:lnTo>
                <a:lnTo>
                  <a:pt x="8001" y="7299"/>
                </a:lnTo>
                <a:lnTo>
                  <a:pt x="6658" y="7775"/>
                </a:lnTo>
                <a:cubicBezTo>
                  <a:pt x="6749" y="8179"/>
                  <a:pt x="6842" y="8583"/>
                  <a:pt x="6934" y="8987"/>
                </a:cubicBezTo>
                <a:lnTo>
                  <a:pt x="6107" y="10113"/>
                </a:lnTo>
                <a:lnTo>
                  <a:pt x="4556" y="7299"/>
                </a:lnTo>
                <a:lnTo>
                  <a:pt x="594" y="2797"/>
                </a:lnTo>
                <a:cubicBezTo>
                  <a:pt x="375" y="2797"/>
                  <a:pt x="98" y="2759"/>
                  <a:pt x="0" y="2872"/>
                </a:cubicBezTo>
                <a:cubicBezTo>
                  <a:pt x="76" y="2607"/>
                  <a:pt x="92" y="2266"/>
                  <a:pt x="168" y="2001"/>
                </a:cubicBezTo>
              </a:path>
            </a:pathLst>
          </a:custGeom>
          <a:solidFill>
            <a:srgbClr val="FFFF0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 name="Freeform 55"/>
          <p:cNvSpPr>
            <a:spLocks/>
          </p:cNvSpPr>
          <p:nvPr/>
        </p:nvSpPr>
        <p:spPr bwMode="auto">
          <a:xfrm>
            <a:off x="7893304" y="2971759"/>
            <a:ext cx="633195" cy="256927"/>
          </a:xfrm>
          <a:custGeom>
            <a:avLst/>
            <a:gdLst>
              <a:gd name="connsiteX0" fmla="*/ 0 w 9965"/>
              <a:gd name="connsiteY0" fmla="*/ 3361 h 9916"/>
              <a:gd name="connsiteX1" fmla="*/ 7465 w 9965"/>
              <a:gd name="connsiteY1" fmla="*/ 0 h 9916"/>
              <a:gd name="connsiteX2" fmla="*/ 8646 w 9965"/>
              <a:gd name="connsiteY2" fmla="*/ 6807 h 9916"/>
              <a:gd name="connsiteX3" fmla="*/ 9931 w 9965"/>
              <a:gd name="connsiteY3" fmla="*/ 6050 h 9916"/>
              <a:gd name="connsiteX4" fmla="*/ 9965 w 9965"/>
              <a:gd name="connsiteY4" fmla="*/ 9496 h 9916"/>
              <a:gd name="connsiteX5" fmla="*/ 8924 w 9965"/>
              <a:gd name="connsiteY5" fmla="*/ 9916 h 9916"/>
              <a:gd name="connsiteX6" fmla="*/ 8021 w 9965"/>
              <a:gd name="connsiteY6" fmla="*/ 7731 h 9916"/>
              <a:gd name="connsiteX7" fmla="*/ 7465 w 9965"/>
              <a:gd name="connsiteY7" fmla="*/ 5042 h 9916"/>
              <a:gd name="connsiteX8" fmla="*/ 7326 w 9965"/>
              <a:gd name="connsiteY8" fmla="*/ 1261 h 9916"/>
              <a:gd name="connsiteX9" fmla="*/ 6910 w 9965"/>
              <a:gd name="connsiteY9" fmla="*/ 3109 h 9916"/>
              <a:gd name="connsiteX10" fmla="*/ 7431 w 9965"/>
              <a:gd name="connsiteY10" fmla="*/ 8739 h 9916"/>
              <a:gd name="connsiteX11" fmla="*/ 5092 w 9965"/>
              <a:gd name="connsiteY11" fmla="*/ 9432 h 9916"/>
              <a:gd name="connsiteX12" fmla="*/ 5139 w 9965"/>
              <a:gd name="connsiteY12" fmla="*/ 5462 h 9916"/>
              <a:gd name="connsiteX13" fmla="*/ 3819 w 9965"/>
              <a:gd name="connsiteY13" fmla="*/ 3697 h 9916"/>
              <a:gd name="connsiteX14" fmla="*/ 2674 w 9965"/>
              <a:gd name="connsiteY14" fmla="*/ 3193 h 9916"/>
              <a:gd name="connsiteX15" fmla="*/ 313 w 9965"/>
              <a:gd name="connsiteY15" fmla="*/ 6050 h 9916"/>
              <a:gd name="connsiteX16" fmla="*/ 0 w 9965"/>
              <a:gd name="connsiteY16" fmla="*/ 3361 h 9916"/>
              <a:gd name="connsiteX0" fmla="*/ 0 w 10000"/>
              <a:gd name="connsiteY0" fmla="*/ 3389 h 10000"/>
              <a:gd name="connsiteX1" fmla="*/ 7491 w 10000"/>
              <a:gd name="connsiteY1" fmla="*/ 0 h 10000"/>
              <a:gd name="connsiteX2" fmla="*/ 8676 w 10000"/>
              <a:gd name="connsiteY2" fmla="*/ 6865 h 10000"/>
              <a:gd name="connsiteX3" fmla="*/ 9966 w 10000"/>
              <a:gd name="connsiteY3" fmla="*/ 6101 h 10000"/>
              <a:gd name="connsiteX4" fmla="*/ 10000 w 10000"/>
              <a:gd name="connsiteY4" fmla="*/ 9576 h 10000"/>
              <a:gd name="connsiteX5" fmla="*/ 8955 w 10000"/>
              <a:gd name="connsiteY5" fmla="*/ 10000 h 10000"/>
              <a:gd name="connsiteX6" fmla="*/ 8049 w 10000"/>
              <a:gd name="connsiteY6" fmla="*/ 7796 h 10000"/>
              <a:gd name="connsiteX7" fmla="*/ 7491 w 10000"/>
              <a:gd name="connsiteY7" fmla="*/ 5085 h 10000"/>
              <a:gd name="connsiteX8" fmla="*/ 7352 w 10000"/>
              <a:gd name="connsiteY8" fmla="*/ 1272 h 10000"/>
              <a:gd name="connsiteX9" fmla="*/ 6934 w 10000"/>
              <a:gd name="connsiteY9" fmla="*/ 3135 h 10000"/>
              <a:gd name="connsiteX10" fmla="*/ 7457 w 10000"/>
              <a:gd name="connsiteY10" fmla="*/ 8813 h 10000"/>
              <a:gd name="connsiteX11" fmla="*/ 5110 w 10000"/>
              <a:gd name="connsiteY11" fmla="*/ 9512 h 10000"/>
              <a:gd name="connsiteX12" fmla="*/ 5127 w 10000"/>
              <a:gd name="connsiteY12" fmla="*/ 5583 h 10000"/>
              <a:gd name="connsiteX13" fmla="*/ 3832 w 10000"/>
              <a:gd name="connsiteY13" fmla="*/ 3728 h 10000"/>
              <a:gd name="connsiteX14" fmla="*/ 2683 w 10000"/>
              <a:gd name="connsiteY14" fmla="*/ 3220 h 10000"/>
              <a:gd name="connsiteX15" fmla="*/ 314 w 10000"/>
              <a:gd name="connsiteY15" fmla="*/ 6101 h 10000"/>
              <a:gd name="connsiteX16" fmla="*/ 0 w 10000"/>
              <a:gd name="connsiteY16" fmla="*/ 3389 h 10000"/>
              <a:gd name="connsiteX0" fmla="*/ 0 w 10000"/>
              <a:gd name="connsiteY0" fmla="*/ 3688 h 10299"/>
              <a:gd name="connsiteX1" fmla="*/ 7673 w 10000"/>
              <a:gd name="connsiteY1" fmla="*/ 0 h 10299"/>
              <a:gd name="connsiteX2" fmla="*/ 8676 w 10000"/>
              <a:gd name="connsiteY2" fmla="*/ 7164 h 10299"/>
              <a:gd name="connsiteX3" fmla="*/ 9966 w 10000"/>
              <a:gd name="connsiteY3" fmla="*/ 6400 h 10299"/>
              <a:gd name="connsiteX4" fmla="*/ 10000 w 10000"/>
              <a:gd name="connsiteY4" fmla="*/ 9875 h 10299"/>
              <a:gd name="connsiteX5" fmla="*/ 8955 w 10000"/>
              <a:gd name="connsiteY5" fmla="*/ 10299 h 10299"/>
              <a:gd name="connsiteX6" fmla="*/ 8049 w 10000"/>
              <a:gd name="connsiteY6" fmla="*/ 8095 h 10299"/>
              <a:gd name="connsiteX7" fmla="*/ 7491 w 10000"/>
              <a:gd name="connsiteY7" fmla="*/ 5384 h 10299"/>
              <a:gd name="connsiteX8" fmla="*/ 7352 w 10000"/>
              <a:gd name="connsiteY8" fmla="*/ 1571 h 10299"/>
              <a:gd name="connsiteX9" fmla="*/ 6934 w 10000"/>
              <a:gd name="connsiteY9" fmla="*/ 3434 h 10299"/>
              <a:gd name="connsiteX10" fmla="*/ 7457 w 10000"/>
              <a:gd name="connsiteY10" fmla="*/ 9112 h 10299"/>
              <a:gd name="connsiteX11" fmla="*/ 5110 w 10000"/>
              <a:gd name="connsiteY11" fmla="*/ 9811 h 10299"/>
              <a:gd name="connsiteX12" fmla="*/ 5127 w 10000"/>
              <a:gd name="connsiteY12" fmla="*/ 5882 h 10299"/>
              <a:gd name="connsiteX13" fmla="*/ 3832 w 10000"/>
              <a:gd name="connsiteY13" fmla="*/ 4027 h 10299"/>
              <a:gd name="connsiteX14" fmla="*/ 2683 w 10000"/>
              <a:gd name="connsiteY14" fmla="*/ 3519 h 10299"/>
              <a:gd name="connsiteX15" fmla="*/ 314 w 10000"/>
              <a:gd name="connsiteY15" fmla="*/ 6400 h 10299"/>
              <a:gd name="connsiteX16" fmla="*/ 0 w 10000"/>
              <a:gd name="connsiteY16" fmla="*/ 3688 h 10299"/>
              <a:gd name="connsiteX0" fmla="*/ 0 w 10000"/>
              <a:gd name="connsiteY0" fmla="*/ 3688 h 10299"/>
              <a:gd name="connsiteX1" fmla="*/ 7673 w 10000"/>
              <a:gd name="connsiteY1" fmla="*/ 0 h 10299"/>
              <a:gd name="connsiteX2" fmla="*/ 8676 w 10000"/>
              <a:gd name="connsiteY2" fmla="*/ 7164 h 10299"/>
              <a:gd name="connsiteX3" fmla="*/ 9966 w 10000"/>
              <a:gd name="connsiteY3" fmla="*/ 6400 h 10299"/>
              <a:gd name="connsiteX4" fmla="*/ 10000 w 10000"/>
              <a:gd name="connsiteY4" fmla="*/ 9875 h 10299"/>
              <a:gd name="connsiteX5" fmla="*/ 8955 w 10000"/>
              <a:gd name="connsiteY5" fmla="*/ 10299 h 10299"/>
              <a:gd name="connsiteX6" fmla="*/ 8049 w 10000"/>
              <a:gd name="connsiteY6" fmla="*/ 8095 h 10299"/>
              <a:gd name="connsiteX7" fmla="*/ 7491 w 10000"/>
              <a:gd name="connsiteY7" fmla="*/ 5384 h 10299"/>
              <a:gd name="connsiteX8" fmla="*/ 7352 w 10000"/>
              <a:gd name="connsiteY8" fmla="*/ 1571 h 10299"/>
              <a:gd name="connsiteX9" fmla="*/ 6934 w 10000"/>
              <a:gd name="connsiteY9" fmla="*/ 3434 h 10299"/>
              <a:gd name="connsiteX10" fmla="*/ 7457 w 10000"/>
              <a:gd name="connsiteY10" fmla="*/ 9112 h 10299"/>
              <a:gd name="connsiteX11" fmla="*/ 5110 w 10000"/>
              <a:gd name="connsiteY11" fmla="*/ 9811 h 10299"/>
              <a:gd name="connsiteX12" fmla="*/ 5127 w 10000"/>
              <a:gd name="connsiteY12" fmla="*/ 5882 h 10299"/>
              <a:gd name="connsiteX13" fmla="*/ 3832 w 10000"/>
              <a:gd name="connsiteY13" fmla="*/ 4027 h 10299"/>
              <a:gd name="connsiteX14" fmla="*/ 2683 w 10000"/>
              <a:gd name="connsiteY14" fmla="*/ 3519 h 10299"/>
              <a:gd name="connsiteX15" fmla="*/ 314 w 10000"/>
              <a:gd name="connsiteY15" fmla="*/ 6400 h 10299"/>
              <a:gd name="connsiteX16" fmla="*/ 0 w 10000"/>
              <a:gd name="connsiteY16" fmla="*/ 3688 h 10299"/>
              <a:gd name="connsiteX0" fmla="*/ 30 w 10030"/>
              <a:gd name="connsiteY0" fmla="*/ 3688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882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882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882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6106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359 h 10299"/>
              <a:gd name="connsiteX13" fmla="*/ 3862 w 10030"/>
              <a:gd name="connsiteY13" fmla="*/ 4027 h 10299"/>
              <a:gd name="connsiteX14" fmla="*/ 2713 w 10030"/>
              <a:gd name="connsiteY14" fmla="*/ 3519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359 h 10299"/>
              <a:gd name="connsiteX13" fmla="*/ 3862 w 10030"/>
              <a:gd name="connsiteY13" fmla="*/ 4027 h 10299"/>
              <a:gd name="connsiteX14" fmla="*/ 2592 w 10030"/>
              <a:gd name="connsiteY14" fmla="*/ 3220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57 w 10030"/>
              <a:gd name="connsiteY12" fmla="*/ 5359 h 10299"/>
              <a:gd name="connsiteX13" fmla="*/ 3771 w 10030"/>
              <a:gd name="connsiteY13" fmla="*/ 3803 h 10299"/>
              <a:gd name="connsiteX14" fmla="*/ 2592 w 10030"/>
              <a:gd name="connsiteY14" fmla="*/ 3220 h 10299"/>
              <a:gd name="connsiteX15" fmla="*/ 344 w 10030"/>
              <a:gd name="connsiteY15" fmla="*/ 6400 h 10299"/>
              <a:gd name="connsiteX16" fmla="*/ 0 w 10030"/>
              <a:gd name="connsiteY16" fmla="*/ 3464 h 10299"/>
              <a:gd name="connsiteX0" fmla="*/ 30 w 10030"/>
              <a:gd name="connsiteY0" fmla="*/ 3389 h 10299"/>
              <a:gd name="connsiteX1" fmla="*/ 7703 w 10030"/>
              <a:gd name="connsiteY1" fmla="*/ 0 h 10299"/>
              <a:gd name="connsiteX2" fmla="*/ 8706 w 10030"/>
              <a:gd name="connsiteY2" fmla="*/ 7164 h 10299"/>
              <a:gd name="connsiteX3" fmla="*/ 9996 w 10030"/>
              <a:gd name="connsiteY3" fmla="*/ 6400 h 10299"/>
              <a:gd name="connsiteX4" fmla="*/ 10030 w 10030"/>
              <a:gd name="connsiteY4" fmla="*/ 9875 h 10299"/>
              <a:gd name="connsiteX5" fmla="*/ 8985 w 10030"/>
              <a:gd name="connsiteY5" fmla="*/ 10299 h 10299"/>
              <a:gd name="connsiteX6" fmla="*/ 8079 w 10030"/>
              <a:gd name="connsiteY6" fmla="*/ 8095 h 10299"/>
              <a:gd name="connsiteX7" fmla="*/ 7521 w 10030"/>
              <a:gd name="connsiteY7" fmla="*/ 5384 h 10299"/>
              <a:gd name="connsiteX8" fmla="*/ 7382 w 10030"/>
              <a:gd name="connsiteY8" fmla="*/ 1571 h 10299"/>
              <a:gd name="connsiteX9" fmla="*/ 6964 w 10030"/>
              <a:gd name="connsiteY9" fmla="*/ 3434 h 10299"/>
              <a:gd name="connsiteX10" fmla="*/ 7487 w 10030"/>
              <a:gd name="connsiteY10" fmla="*/ 9112 h 10299"/>
              <a:gd name="connsiteX11" fmla="*/ 5140 w 10030"/>
              <a:gd name="connsiteY11" fmla="*/ 9811 h 10299"/>
              <a:gd name="connsiteX12" fmla="*/ 5127 w 10030"/>
              <a:gd name="connsiteY12" fmla="*/ 5359 h 10299"/>
              <a:gd name="connsiteX13" fmla="*/ 3771 w 10030"/>
              <a:gd name="connsiteY13" fmla="*/ 3803 h 10299"/>
              <a:gd name="connsiteX14" fmla="*/ 2592 w 10030"/>
              <a:gd name="connsiteY14" fmla="*/ 3220 h 10299"/>
              <a:gd name="connsiteX15" fmla="*/ 344 w 10030"/>
              <a:gd name="connsiteY15" fmla="*/ 6400 h 10299"/>
              <a:gd name="connsiteX16" fmla="*/ 0 w 10030"/>
              <a:gd name="connsiteY16" fmla="*/ 3464 h 10299"/>
              <a:gd name="connsiteX0" fmla="*/ 30 w 10030"/>
              <a:gd name="connsiteY0" fmla="*/ 3389 h 9875"/>
              <a:gd name="connsiteX1" fmla="*/ 7703 w 10030"/>
              <a:gd name="connsiteY1" fmla="*/ 0 h 9875"/>
              <a:gd name="connsiteX2" fmla="*/ 8706 w 10030"/>
              <a:gd name="connsiteY2" fmla="*/ 7164 h 9875"/>
              <a:gd name="connsiteX3" fmla="*/ 9996 w 10030"/>
              <a:gd name="connsiteY3" fmla="*/ 6400 h 9875"/>
              <a:gd name="connsiteX4" fmla="*/ 10030 w 10030"/>
              <a:gd name="connsiteY4" fmla="*/ 9875 h 9875"/>
              <a:gd name="connsiteX5" fmla="*/ 8834 w 10030"/>
              <a:gd name="connsiteY5" fmla="*/ 9851 h 9875"/>
              <a:gd name="connsiteX6" fmla="*/ 8079 w 10030"/>
              <a:gd name="connsiteY6" fmla="*/ 8095 h 9875"/>
              <a:gd name="connsiteX7" fmla="*/ 7521 w 10030"/>
              <a:gd name="connsiteY7" fmla="*/ 5384 h 9875"/>
              <a:gd name="connsiteX8" fmla="*/ 7382 w 10030"/>
              <a:gd name="connsiteY8" fmla="*/ 1571 h 9875"/>
              <a:gd name="connsiteX9" fmla="*/ 6964 w 10030"/>
              <a:gd name="connsiteY9" fmla="*/ 3434 h 9875"/>
              <a:gd name="connsiteX10" fmla="*/ 7487 w 10030"/>
              <a:gd name="connsiteY10" fmla="*/ 9112 h 9875"/>
              <a:gd name="connsiteX11" fmla="*/ 5140 w 10030"/>
              <a:gd name="connsiteY11" fmla="*/ 9811 h 9875"/>
              <a:gd name="connsiteX12" fmla="*/ 5127 w 10030"/>
              <a:gd name="connsiteY12" fmla="*/ 5359 h 9875"/>
              <a:gd name="connsiteX13" fmla="*/ 3771 w 10030"/>
              <a:gd name="connsiteY13" fmla="*/ 3803 h 9875"/>
              <a:gd name="connsiteX14" fmla="*/ 2592 w 10030"/>
              <a:gd name="connsiteY14" fmla="*/ 3220 h 9875"/>
              <a:gd name="connsiteX15" fmla="*/ 344 w 10030"/>
              <a:gd name="connsiteY15" fmla="*/ 6400 h 9875"/>
              <a:gd name="connsiteX16" fmla="*/ 0 w 10030"/>
              <a:gd name="connsiteY16" fmla="*/ 3464 h 9875"/>
              <a:gd name="connsiteX0" fmla="*/ 30 w 9966"/>
              <a:gd name="connsiteY0" fmla="*/ 3432 h 9976"/>
              <a:gd name="connsiteX1" fmla="*/ 7680 w 9966"/>
              <a:gd name="connsiteY1" fmla="*/ 0 h 9976"/>
              <a:gd name="connsiteX2" fmla="*/ 8680 w 9966"/>
              <a:gd name="connsiteY2" fmla="*/ 7255 h 9976"/>
              <a:gd name="connsiteX3" fmla="*/ 9966 w 9966"/>
              <a:gd name="connsiteY3" fmla="*/ 6481 h 9976"/>
              <a:gd name="connsiteX4" fmla="*/ 9849 w 9966"/>
              <a:gd name="connsiteY4" fmla="*/ 9924 h 9976"/>
              <a:gd name="connsiteX5" fmla="*/ 8808 w 9966"/>
              <a:gd name="connsiteY5" fmla="*/ 9976 h 9976"/>
              <a:gd name="connsiteX6" fmla="*/ 8055 w 9966"/>
              <a:gd name="connsiteY6" fmla="*/ 8197 h 9976"/>
              <a:gd name="connsiteX7" fmla="*/ 7499 w 9966"/>
              <a:gd name="connsiteY7" fmla="*/ 5452 h 9976"/>
              <a:gd name="connsiteX8" fmla="*/ 7360 w 9966"/>
              <a:gd name="connsiteY8" fmla="*/ 1591 h 9976"/>
              <a:gd name="connsiteX9" fmla="*/ 6943 w 9966"/>
              <a:gd name="connsiteY9" fmla="*/ 3477 h 9976"/>
              <a:gd name="connsiteX10" fmla="*/ 7465 w 9966"/>
              <a:gd name="connsiteY10" fmla="*/ 9227 h 9976"/>
              <a:gd name="connsiteX11" fmla="*/ 5125 w 9966"/>
              <a:gd name="connsiteY11" fmla="*/ 9935 h 9976"/>
              <a:gd name="connsiteX12" fmla="*/ 5112 w 9966"/>
              <a:gd name="connsiteY12" fmla="*/ 5427 h 9976"/>
              <a:gd name="connsiteX13" fmla="*/ 3760 w 9966"/>
              <a:gd name="connsiteY13" fmla="*/ 3851 h 9976"/>
              <a:gd name="connsiteX14" fmla="*/ 2584 w 9966"/>
              <a:gd name="connsiteY14" fmla="*/ 3261 h 9976"/>
              <a:gd name="connsiteX15" fmla="*/ 343 w 9966"/>
              <a:gd name="connsiteY15" fmla="*/ 6481 h 9976"/>
              <a:gd name="connsiteX16" fmla="*/ 0 w 9966"/>
              <a:gd name="connsiteY16" fmla="*/ 3508 h 9976"/>
              <a:gd name="connsiteX0" fmla="*/ 30 w 10000"/>
              <a:gd name="connsiteY0" fmla="*/ 3440 h 10227"/>
              <a:gd name="connsiteX1" fmla="*/ 7706 w 10000"/>
              <a:gd name="connsiteY1" fmla="*/ 0 h 10227"/>
              <a:gd name="connsiteX2" fmla="*/ 8710 w 10000"/>
              <a:gd name="connsiteY2" fmla="*/ 7272 h 10227"/>
              <a:gd name="connsiteX3" fmla="*/ 10000 w 10000"/>
              <a:gd name="connsiteY3" fmla="*/ 6497 h 10227"/>
              <a:gd name="connsiteX4" fmla="*/ 9883 w 10000"/>
              <a:gd name="connsiteY4" fmla="*/ 9948 h 10227"/>
              <a:gd name="connsiteX5" fmla="*/ 8838 w 10000"/>
              <a:gd name="connsiteY5" fmla="*/ 10227 h 10227"/>
              <a:gd name="connsiteX6" fmla="*/ 8082 w 10000"/>
              <a:gd name="connsiteY6" fmla="*/ 8217 h 10227"/>
              <a:gd name="connsiteX7" fmla="*/ 7525 w 10000"/>
              <a:gd name="connsiteY7" fmla="*/ 5465 h 10227"/>
              <a:gd name="connsiteX8" fmla="*/ 7385 w 10000"/>
              <a:gd name="connsiteY8" fmla="*/ 1595 h 10227"/>
              <a:gd name="connsiteX9" fmla="*/ 6967 w 10000"/>
              <a:gd name="connsiteY9" fmla="*/ 3485 h 10227"/>
              <a:gd name="connsiteX10" fmla="*/ 7490 w 10000"/>
              <a:gd name="connsiteY10" fmla="*/ 9249 h 10227"/>
              <a:gd name="connsiteX11" fmla="*/ 5142 w 10000"/>
              <a:gd name="connsiteY11" fmla="*/ 9959 h 10227"/>
              <a:gd name="connsiteX12" fmla="*/ 5129 w 10000"/>
              <a:gd name="connsiteY12" fmla="*/ 5440 h 10227"/>
              <a:gd name="connsiteX13" fmla="*/ 3773 w 10000"/>
              <a:gd name="connsiteY13" fmla="*/ 3860 h 10227"/>
              <a:gd name="connsiteX14" fmla="*/ 2593 w 10000"/>
              <a:gd name="connsiteY14" fmla="*/ 3269 h 10227"/>
              <a:gd name="connsiteX15" fmla="*/ 344 w 10000"/>
              <a:gd name="connsiteY15" fmla="*/ 6497 h 10227"/>
              <a:gd name="connsiteX16" fmla="*/ 0 w 10000"/>
              <a:gd name="connsiteY16" fmla="*/ 3516 h 10227"/>
              <a:gd name="connsiteX0" fmla="*/ 30 w 10000"/>
              <a:gd name="connsiteY0" fmla="*/ 3440 h 10227"/>
              <a:gd name="connsiteX1" fmla="*/ 7706 w 10000"/>
              <a:gd name="connsiteY1" fmla="*/ 0 h 10227"/>
              <a:gd name="connsiteX2" fmla="*/ 8710 w 10000"/>
              <a:gd name="connsiteY2" fmla="*/ 7272 h 10227"/>
              <a:gd name="connsiteX3" fmla="*/ 10000 w 10000"/>
              <a:gd name="connsiteY3" fmla="*/ 6497 h 10227"/>
              <a:gd name="connsiteX4" fmla="*/ 9883 w 10000"/>
              <a:gd name="connsiteY4" fmla="*/ 9948 h 10227"/>
              <a:gd name="connsiteX5" fmla="*/ 8838 w 10000"/>
              <a:gd name="connsiteY5" fmla="*/ 10227 h 10227"/>
              <a:gd name="connsiteX6" fmla="*/ 8082 w 10000"/>
              <a:gd name="connsiteY6" fmla="*/ 8217 h 10227"/>
              <a:gd name="connsiteX7" fmla="*/ 7525 w 10000"/>
              <a:gd name="connsiteY7" fmla="*/ 5465 h 10227"/>
              <a:gd name="connsiteX8" fmla="*/ 7385 w 10000"/>
              <a:gd name="connsiteY8" fmla="*/ 1595 h 10227"/>
              <a:gd name="connsiteX9" fmla="*/ 6967 w 10000"/>
              <a:gd name="connsiteY9" fmla="*/ 3485 h 10227"/>
              <a:gd name="connsiteX10" fmla="*/ 7490 w 10000"/>
              <a:gd name="connsiteY10" fmla="*/ 9249 h 10227"/>
              <a:gd name="connsiteX11" fmla="*/ 5142 w 10000"/>
              <a:gd name="connsiteY11" fmla="*/ 9959 h 10227"/>
              <a:gd name="connsiteX12" fmla="*/ 5068 w 10000"/>
              <a:gd name="connsiteY12" fmla="*/ 5592 h 10227"/>
              <a:gd name="connsiteX13" fmla="*/ 3773 w 10000"/>
              <a:gd name="connsiteY13" fmla="*/ 3860 h 10227"/>
              <a:gd name="connsiteX14" fmla="*/ 2593 w 10000"/>
              <a:gd name="connsiteY14" fmla="*/ 3269 h 10227"/>
              <a:gd name="connsiteX15" fmla="*/ 344 w 10000"/>
              <a:gd name="connsiteY15" fmla="*/ 6497 h 10227"/>
              <a:gd name="connsiteX16" fmla="*/ 0 w 10000"/>
              <a:gd name="connsiteY16" fmla="*/ 3516 h 10227"/>
              <a:gd name="connsiteX0" fmla="*/ 30 w 10000"/>
              <a:gd name="connsiteY0" fmla="*/ 3440 h 10227"/>
              <a:gd name="connsiteX1" fmla="*/ 7706 w 10000"/>
              <a:gd name="connsiteY1" fmla="*/ 0 h 10227"/>
              <a:gd name="connsiteX2" fmla="*/ 8710 w 10000"/>
              <a:gd name="connsiteY2" fmla="*/ 7272 h 10227"/>
              <a:gd name="connsiteX3" fmla="*/ 10000 w 10000"/>
              <a:gd name="connsiteY3" fmla="*/ 6497 h 10227"/>
              <a:gd name="connsiteX4" fmla="*/ 9883 w 10000"/>
              <a:gd name="connsiteY4" fmla="*/ 9948 h 10227"/>
              <a:gd name="connsiteX5" fmla="*/ 8838 w 10000"/>
              <a:gd name="connsiteY5" fmla="*/ 10227 h 10227"/>
              <a:gd name="connsiteX6" fmla="*/ 8082 w 10000"/>
              <a:gd name="connsiteY6" fmla="*/ 8217 h 10227"/>
              <a:gd name="connsiteX7" fmla="*/ 7525 w 10000"/>
              <a:gd name="connsiteY7" fmla="*/ 5465 h 10227"/>
              <a:gd name="connsiteX8" fmla="*/ 7385 w 10000"/>
              <a:gd name="connsiteY8" fmla="*/ 1595 h 10227"/>
              <a:gd name="connsiteX9" fmla="*/ 6967 w 10000"/>
              <a:gd name="connsiteY9" fmla="*/ 3485 h 10227"/>
              <a:gd name="connsiteX10" fmla="*/ 7490 w 10000"/>
              <a:gd name="connsiteY10" fmla="*/ 9249 h 10227"/>
              <a:gd name="connsiteX11" fmla="*/ 5051 w 10000"/>
              <a:gd name="connsiteY11" fmla="*/ 9959 h 10227"/>
              <a:gd name="connsiteX12" fmla="*/ 5068 w 10000"/>
              <a:gd name="connsiteY12" fmla="*/ 5592 h 10227"/>
              <a:gd name="connsiteX13" fmla="*/ 3773 w 10000"/>
              <a:gd name="connsiteY13" fmla="*/ 3860 h 10227"/>
              <a:gd name="connsiteX14" fmla="*/ 2593 w 10000"/>
              <a:gd name="connsiteY14" fmla="*/ 3269 h 10227"/>
              <a:gd name="connsiteX15" fmla="*/ 344 w 10000"/>
              <a:gd name="connsiteY15" fmla="*/ 6497 h 10227"/>
              <a:gd name="connsiteX16" fmla="*/ 0 w 10000"/>
              <a:gd name="connsiteY16" fmla="*/ 3516 h 10227"/>
              <a:gd name="connsiteX0" fmla="*/ 30 w 10000"/>
              <a:gd name="connsiteY0" fmla="*/ 3440 h 10262"/>
              <a:gd name="connsiteX1" fmla="*/ 7706 w 10000"/>
              <a:gd name="connsiteY1" fmla="*/ 0 h 10262"/>
              <a:gd name="connsiteX2" fmla="*/ 8710 w 10000"/>
              <a:gd name="connsiteY2" fmla="*/ 7272 h 10262"/>
              <a:gd name="connsiteX3" fmla="*/ 10000 w 10000"/>
              <a:gd name="connsiteY3" fmla="*/ 6497 h 10262"/>
              <a:gd name="connsiteX4" fmla="*/ 9883 w 10000"/>
              <a:gd name="connsiteY4" fmla="*/ 9948 h 10262"/>
              <a:gd name="connsiteX5" fmla="*/ 8838 w 10000"/>
              <a:gd name="connsiteY5" fmla="*/ 10227 h 10262"/>
              <a:gd name="connsiteX6" fmla="*/ 8082 w 10000"/>
              <a:gd name="connsiteY6" fmla="*/ 8217 h 10262"/>
              <a:gd name="connsiteX7" fmla="*/ 7525 w 10000"/>
              <a:gd name="connsiteY7" fmla="*/ 5465 h 10262"/>
              <a:gd name="connsiteX8" fmla="*/ 7385 w 10000"/>
              <a:gd name="connsiteY8" fmla="*/ 1595 h 10262"/>
              <a:gd name="connsiteX9" fmla="*/ 6967 w 10000"/>
              <a:gd name="connsiteY9" fmla="*/ 3485 h 10262"/>
              <a:gd name="connsiteX10" fmla="*/ 7490 w 10000"/>
              <a:gd name="connsiteY10" fmla="*/ 9249 h 10262"/>
              <a:gd name="connsiteX11" fmla="*/ 4688 w 10000"/>
              <a:gd name="connsiteY11" fmla="*/ 10262 h 10262"/>
              <a:gd name="connsiteX12" fmla="*/ 5068 w 10000"/>
              <a:gd name="connsiteY12" fmla="*/ 5592 h 10262"/>
              <a:gd name="connsiteX13" fmla="*/ 3773 w 10000"/>
              <a:gd name="connsiteY13" fmla="*/ 3860 h 10262"/>
              <a:gd name="connsiteX14" fmla="*/ 2593 w 10000"/>
              <a:gd name="connsiteY14" fmla="*/ 3269 h 10262"/>
              <a:gd name="connsiteX15" fmla="*/ 344 w 10000"/>
              <a:gd name="connsiteY15" fmla="*/ 6497 h 10262"/>
              <a:gd name="connsiteX16" fmla="*/ 0 w 10000"/>
              <a:gd name="connsiteY16" fmla="*/ 3516 h 10262"/>
              <a:gd name="connsiteX0" fmla="*/ 30 w 10000"/>
              <a:gd name="connsiteY0" fmla="*/ 3440 h 10227"/>
              <a:gd name="connsiteX1" fmla="*/ 7706 w 10000"/>
              <a:gd name="connsiteY1" fmla="*/ 0 h 10227"/>
              <a:gd name="connsiteX2" fmla="*/ 8710 w 10000"/>
              <a:gd name="connsiteY2" fmla="*/ 7272 h 10227"/>
              <a:gd name="connsiteX3" fmla="*/ 10000 w 10000"/>
              <a:gd name="connsiteY3" fmla="*/ 6497 h 10227"/>
              <a:gd name="connsiteX4" fmla="*/ 9883 w 10000"/>
              <a:gd name="connsiteY4" fmla="*/ 9948 h 10227"/>
              <a:gd name="connsiteX5" fmla="*/ 8838 w 10000"/>
              <a:gd name="connsiteY5" fmla="*/ 10227 h 10227"/>
              <a:gd name="connsiteX6" fmla="*/ 8082 w 10000"/>
              <a:gd name="connsiteY6" fmla="*/ 8217 h 10227"/>
              <a:gd name="connsiteX7" fmla="*/ 7525 w 10000"/>
              <a:gd name="connsiteY7" fmla="*/ 5465 h 10227"/>
              <a:gd name="connsiteX8" fmla="*/ 7385 w 10000"/>
              <a:gd name="connsiteY8" fmla="*/ 1595 h 10227"/>
              <a:gd name="connsiteX9" fmla="*/ 6967 w 10000"/>
              <a:gd name="connsiteY9" fmla="*/ 3485 h 10227"/>
              <a:gd name="connsiteX10" fmla="*/ 7490 w 10000"/>
              <a:gd name="connsiteY10" fmla="*/ 9249 h 10227"/>
              <a:gd name="connsiteX11" fmla="*/ 5051 w 10000"/>
              <a:gd name="connsiteY11" fmla="*/ 9883 h 10227"/>
              <a:gd name="connsiteX12" fmla="*/ 5068 w 10000"/>
              <a:gd name="connsiteY12" fmla="*/ 5592 h 10227"/>
              <a:gd name="connsiteX13" fmla="*/ 3773 w 10000"/>
              <a:gd name="connsiteY13" fmla="*/ 3860 h 10227"/>
              <a:gd name="connsiteX14" fmla="*/ 2593 w 10000"/>
              <a:gd name="connsiteY14" fmla="*/ 3269 h 10227"/>
              <a:gd name="connsiteX15" fmla="*/ 344 w 10000"/>
              <a:gd name="connsiteY15" fmla="*/ 6497 h 10227"/>
              <a:gd name="connsiteX16" fmla="*/ 0 w 10000"/>
              <a:gd name="connsiteY16" fmla="*/ 3516 h 10227"/>
              <a:gd name="connsiteX0" fmla="*/ 30 w 10061"/>
              <a:gd name="connsiteY0" fmla="*/ 3440 h 10227"/>
              <a:gd name="connsiteX1" fmla="*/ 7706 w 10061"/>
              <a:gd name="connsiteY1" fmla="*/ 0 h 10227"/>
              <a:gd name="connsiteX2" fmla="*/ 8710 w 10061"/>
              <a:gd name="connsiteY2" fmla="*/ 7272 h 10227"/>
              <a:gd name="connsiteX3" fmla="*/ 10061 w 10061"/>
              <a:gd name="connsiteY3" fmla="*/ 6345 h 10227"/>
              <a:gd name="connsiteX4" fmla="*/ 9883 w 10061"/>
              <a:gd name="connsiteY4" fmla="*/ 9948 h 10227"/>
              <a:gd name="connsiteX5" fmla="*/ 8838 w 10061"/>
              <a:gd name="connsiteY5" fmla="*/ 10227 h 10227"/>
              <a:gd name="connsiteX6" fmla="*/ 8082 w 10061"/>
              <a:gd name="connsiteY6" fmla="*/ 8217 h 10227"/>
              <a:gd name="connsiteX7" fmla="*/ 7525 w 10061"/>
              <a:gd name="connsiteY7" fmla="*/ 5465 h 10227"/>
              <a:gd name="connsiteX8" fmla="*/ 7385 w 10061"/>
              <a:gd name="connsiteY8" fmla="*/ 1595 h 10227"/>
              <a:gd name="connsiteX9" fmla="*/ 6967 w 10061"/>
              <a:gd name="connsiteY9" fmla="*/ 3485 h 10227"/>
              <a:gd name="connsiteX10" fmla="*/ 7490 w 10061"/>
              <a:gd name="connsiteY10" fmla="*/ 9249 h 10227"/>
              <a:gd name="connsiteX11" fmla="*/ 5051 w 10061"/>
              <a:gd name="connsiteY11" fmla="*/ 9883 h 10227"/>
              <a:gd name="connsiteX12" fmla="*/ 5068 w 10061"/>
              <a:gd name="connsiteY12" fmla="*/ 5592 h 10227"/>
              <a:gd name="connsiteX13" fmla="*/ 3773 w 10061"/>
              <a:gd name="connsiteY13" fmla="*/ 3860 h 10227"/>
              <a:gd name="connsiteX14" fmla="*/ 2593 w 10061"/>
              <a:gd name="connsiteY14" fmla="*/ 3269 h 10227"/>
              <a:gd name="connsiteX15" fmla="*/ 344 w 10061"/>
              <a:gd name="connsiteY15" fmla="*/ 6497 h 10227"/>
              <a:gd name="connsiteX16" fmla="*/ 0 w 10061"/>
              <a:gd name="connsiteY16" fmla="*/ 3516 h 10227"/>
              <a:gd name="connsiteX0" fmla="*/ 30 w 10061"/>
              <a:gd name="connsiteY0" fmla="*/ 3440 h 10227"/>
              <a:gd name="connsiteX1" fmla="*/ 7706 w 10061"/>
              <a:gd name="connsiteY1" fmla="*/ 0 h 10227"/>
              <a:gd name="connsiteX2" fmla="*/ 8831 w 10061"/>
              <a:gd name="connsiteY2" fmla="*/ 7120 h 10227"/>
              <a:gd name="connsiteX3" fmla="*/ 10061 w 10061"/>
              <a:gd name="connsiteY3" fmla="*/ 6345 h 10227"/>
              <a:gd name="connsiteX4" fmla="*/ 9883 w 10061"/>
              <a:gd name="connsiteY4" fmla="*/ 9948 h 10227"/>
              <a:gd name="connsiteX5" fmla="*/ 8838 w 10061"/>
              <a:gd name="connsiteY5" fmla="*/ 10227 h 10227"/>
              <a:gd name="connsiteX6" fmla="*/ 8082 w 10061"/>
              <a:gd name="connsiteY6" fmla="*/ 8217 h 10227"/>
              <a:gd name="connsiteX7" fmla="*/ 7525 w 10061"/>
              <a:gd name="connsiteY7" fmla="*/ 5465 h 10227"/>
              <a:gd name="connsiteX8" fmla="*/ 7385 w 10061"/>
              <a:gd name="connsiteY8" fmla="*/ 1595 h 10227"/>
              <a:gd name="connsiteX9" fmla="*/ 6967 w 10061"/>
              <a:gd name="connsiteY9" fmla="*/ 3485 h 10227"/>
              <a:gd name="connsiteX10" fmla="*/ 7490 w 10061"/>
              <a:gd name="connsiteY10" fmla="*/ 9249 h 10227"/>
              <a:gd name="connsiteX11" fmla="*/ 5051 w 10061"/>
              <a:gd name="connsiteY11" fmla="*/ 9883 h 10227"/>
              <a:gd name="connsiteX12" fmla="*/ 5068 w 10061"/>
              <a:gd name="connsiteY12" fmla="*/ 5592 h 10227"/>
              <a:gd name="connsiteX13" fmla="*/ 3773 w 10061"/>
              <a:gd name="connsiteY13" fmla="*/ 3860 h 10227"/>
              <a:gd name="connsiteX14" fmla="*/ 2593 w 10061"/>
              <a:gd name="connsiteY14" fmla="*/ 3269 h 10227"/>
              <a:gd name="connsiteX15" fmla="*/ 344 w 10061"/>
              <a:gd name="connsiteY15" fmla="*/ 6497 h 10227"/>
              <a:gd name="connsiteX16" fmla="*/ 0 w 10061"/>
              <a:gd name="connsiteY16" fmla="*/ 3516 h 10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061" h="10227">
                <a:moveTo>
                  <a:pt x="30" y="3440"/>
                </a:moveTo>
                <a:cubicBezTo>
                  <a:pt x="2650" y="1964"/>
                  <a:pt x="5148" y="1248"/>
                  <a:pt x="7706" y="0"/>
                </a:cubicBezTo>
                <a:lnTo>
                  <a:pt x="8831" y="7120"/>
                </a:lnTo>
                <a:lnTo>
                  <a:pt x="10061" y="6345"/>
                </a:lnTo>
                <a:cubicBezTo>
                  <a:pt x="10072" y="7521"/>
                  <a:pt x="9872" y="8772"/>
                  <a:pt x="9883" y="9948"/>
                </a:cubicBezTo>
                <a:lnTo>
                  <a:pt x="8838" y="10227"/>
                </a:lnTo>
                <a:lnTo>
                  <a:pt x="8082" y="8217"/>
                </a:lnTo>
                <a:cubicBezTo>
                  <a:pt x="7896" y="7300"/>
                  <a:pt x="7711" y="6382"/>
                  <a:pt x="7525" y="5465"/>
                </a:cubicBezTo>
                <a:cubicBezTo>
                  <a:pt x="7478" y="4175"/>
                  <a:pt x="7431" y="2884"/>
                  <a:pt x="7385" y="1595"/>
                </a:cubicBezTo>
                <a:cubicBezTo>
                  <a:pt x="7245" y="2225"/>
                  <a:pt x="7107" y="2856"/>
                  <a:pt x="6967" y="3485"/>
                </a:cubicBezTo>
                <a:cubicBezTo>
                  <a:pt x="7142" y="5407"/>
                  <a:pt x="7315" y="7328"/>
                  <a:pt x="7490" y="9249"/>
                </a:cubicBezTo>
                <a:lnTo>
                  <a:pt x="5051" y="9883"/>
                </a:lnTo>
                <a:cubicBezTo>
                  <a:pt x="5068" y="8529"/>
                  <a:pt x="5052" y="6946"/>
                  <a:pt x="5068" y="5592"/>
                </a:cubicBezTo>
                <a:lnTo>
                  <a:pt x="3773" y="3860"/>
                </a:lnTo>
                <a:lnTo>
                  <a:pt x="2593" y="3269"/>
                </a:lnTo>
                <a:lnTo>
                  <a:pt x="344" y="6497"/>
                </a:lnTo>
                <a:cubicBezTo>
                  <a:pt x="240" y="5580"/>
                  <a:pt x="104" y="4434"/>
                  <a:pt x="0" y="3516"/>
                </a:cubicBez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 name="Freeform 21"/>
          <p:cNvSpPr>
            <a:spLocks/>
          </p:cNvSpPr>
          <p:nvPr/>
        </p:nvSpPr>
        <p:spPr bwMode="auto">
          <a:xfrm>
            <a:off x="7208759" y="2722367"/>
            <a:ext cx="537591" cy="618541"/>
          </a:xfrm>
          <a:custGeom>
            <a:avLst/>
            <a:gdLst>
              <a:gd name="connsiteX0" fmla="*/ 0 w 9960"/>
              <a:gd name="connsiteY0" fmla="*/ 2191 h 9965"/>
              <a:gd name="connsiteX1" fmla="*/ 4494 w 9960"/>
              <a:gd name="connsiteY1" fmla="*/ 1802 h 9965"/>
              <a:gd name="connsiteX2" fmla="*/ 5425 w 9960"/>
              <a:gd name="connsiteY2" fmla="*/ 1943 h 9965"/>
              <a:gd name="connsiteX3" fmla="*/ 7530 w 9960"/>
              <a:gd name="connsiteY3" fmla="*/ 1166 h 9965"/>
              <a:gd name="connsiteX4" fmla="*/ 8016 w 9960"/>
              <a:gd name="connsiteY4" fmla="*/ 353 h 9965"/>
              <a:gd name="connsiteX5" fmla="*/ 9271 w 9960"/>
              <a:gd name="connsiteY5" fmla="*/ 0 h 9965"/>
              <a:gd name="connsiteX6" fmla="*/ 9960 w 9960"/>
              <a:gd name="connsiteY6" fmla="*/ 3710 h 9965"/>
              <a:gd name="connsiteX7" fmla="*/ 9433 w 9960"/>
              <a:gd name="connsiteY7" fmla="*/ 4134 h 9965"/>
              <a:gd name="connsiteX8" fmla="*/ 9595 w 9960"/>
              <a:gd name="connsiteY8" fmla="*/ 6784 h 9965"/>
              <a:gd name="connsiteX9" fmla="*/ 8583 w 9960"/>
              <a:gd name="connsiteY9" fmla="*/ 6996 h 9965"/>
              <a:gd name="connsiteX10" fmla="*/ 8016 w 9960"/>
              <a:gd name="connsiteY10" fmla="*/ 8481 h 9965"/>
              <a:gd name="connsiteX11" fmla="*/ 7247 w 9960"/>
              <a:gd name="connsiteY11" fmla="*/ 8269 h 9965"/>
              <a:gd name="connsiteX12" fmla="*/ 7004 w 9960"/>
              <a:gd name="connsiteY12" fmla="*/ 9965 h 9965"/>
              <a:gd name="connsiteX13" fmla="*/ 5835 w 9960"/>
              <a:gd name="connsiteY13" fmla="*/ 9289 h 9965"/>
              <a:gd name="connsiteX14" fmla="*/ 3644 w 9960"/>
              <a:gd name="connsiteY14" fmla="*/ 9717 h 9965"/>
              <a:gd name="connsiteX15" fmla="*/ 2713 w 9960"/>
              <a:gd name="connsiteY15" fmla="*/ 9081 h 9965"/>
              <a:gd name="connsiteX16" fmla="*/ 1457 w 9960"/>
              <a:gd name="connsiteY16" fmla="*/ 9046 h 9965"/>
              <a:gd name="connsiteX17" fmla="*/ 810 w 9960"/>
              <a:gd name="connsiteY17" fmla="*/ 6219 h 9965"/>
              <a:gd name="connsiteX18" fmla="*/ 0 w 9960"/>
              <a:gd name="connsiteY18" fmla="*/ 2191 h 9965"/>
              <a:gd name="connsiteX0" fmla="*/ 0 w 10000"/>
              <a:gd name="connsiteY0" fmla="*/ 2199 h 10000"/>
              <a:gd name="connsiteX1" fmla="*/ 4512 w 10000"/>
              <a:gd name="connsiteY1" fmla="*/ 1808 h 10000"/>
              <a:gd name="connsiteX2" fmla="*/ 5447 w 10000"/>
              <a:gd name="connsiteY2" fmla="*/ 1950 h 10000"/>
              <a:gd name="connsiteX3" fmla="*/ 7560 w 10000"/>
              <a:gd name="connsiteY3" fmla="*/ 1170 h 10000"/>
              <a:gd name="connsiteX4" fmla="*/ 8048 w 10000"/>
              <a:gd name="connsiteY4" fmla="*/ 354 h 10000"/>
              <a:gd name="connsiteX5" fmla="*/ 9308 w 10000"/>
              <a:gd name="connsiteY5" fmla="*/ 0 h 10000"/>
              <a:gd name="connsiteX6" fmla="*/ 10000 w 10000"/>
              <a:gd name="connsiteY6" fmla="*/ 3723 h 10000"/>
              <a:gd name="connsiteX7" fmla="*/ 9471 w 10000"/>
              <a:gd name="connsiteY7" fmla="*/ 4149 h 10000"/>
              <a:gd name="connsiteX8" fmla="*/ 9634 w 10000"/>
              <a:gd name="connsiteY8" fmla="*/ 6808 h 10000"/>
              <a:gd name="connsiteX9" fmla="*/ 8617 w 10000"/>
              <a:gd name="connsiteY9" fmla="*/ 7021 h 10000"/>
              <a:gd name="connsiteX10" fmla="*/ 8048 w 10000"/>
              <a:gd name="connsiteY10" fmla="*/ 8511 h 10000"/>
              <a:gd name="connsiteX11" fmla="*/ 7276 w 10000"/>
              <a:gd name="connsiteY11" fmla="*/ 8298 h 10000"/>
              <a:gd name="connsiteX12" fmla="*/ 7032 w 10000"/>
              <a:gd name="connsiteY12" fmla="*/ 10000 h 10000"/>
              <a:gd name="connsiteX13" fmla="*/ 5858 w 10000"/>
              <a:gd name="connsiteY13" fmla="*/ 9322 h 10000"/>
              <a:gd name="connsiteX14" fmla="*/ 3659 w 10000"/>
              <a:gd name="connsiteY14" fmla="*/ 9751 h 10000"/>
              <a:gd name="connsiteX15" fmla="*/ 3007 w 10000"/>
              <a:gd name="connsiteY15" fmla="*/ 9113 h 10000"/>
              <a:gd name="connsiteX16" fmla="*/ 1463 w 10000"/>
              <a:gd name="connsiteY16" fmla="*/ 9078 h 10000"/>
              <a:gd name="connsiteX17" fmla="*/ 813 w 10000"/>
              <a:gd name="connsiteY17" fmla="*/ 6241 h 10000"/>
              <a:gd name="connsiteX18" fmla="*/ 0 w 10000"/>
              <a:gd name="connsiteY18" fmla="*/ 2199 h 10000"/>
              <a:gd name="connsiteX0" fmla="*/ 0 w 10000"/>
              <a:gd name="connsiteY0" fmla="*/ 2199 h 10000"/>
              <a:gd name="connsiteX1" fmla="*/ 4512 w 10000"/>
              <a:gd name="connsiteY1" fmla="*/ 1808 h 10000"/>
              <a:gd name="connsiteX2" fmla="*/ 5447 w 10000"/>
              <a:gd name="connsiteY2" fmla="*/ 1950 h 10000"/>
              <a:gd name="connsiteX3" fmla="*/ 7560 w 10000"/>
              <a:gd name="connsiteY3" fmla="*/ 1170 h 10000"/>
              <a:gd name="connsiteX4" fmla="*/ 8048 w 10000"/>
              <a:gd name="connsiteY4" fmla="*/ 354 h 10000"/>
              <a:gd name="connsiteX5" fmla="*/ 9308 w 10000"/>
              <a:gd name="connsiteY5" fmla="*/ 0 h 10000"/>
              <a:gd name="connsiteX6" fmla="*/ 10000 w 10000"/>
              <a:gd name="connsiteY6" fmla="*/ 3723 h 10000"/>
              <a:gd name="connsiteX7" fmla="*/ 9471 w 10000"/>
              <a:gd name="connsiteY7" fmla="*/ 4149 h 10000"/>
              <a:gd name="connsiteX8" fmla="*/ 9634 w 10000"/>
              <a:gd name="connsiteY8" fmla="*/ 6808 h 10000"/>
              <a:gd name="connsiteX9" fmla="*/ 8617 w 10000"/>
              <a:gd name="connsiteY9" fmla="*/ 7021 h 10000"/>
              <a:gd name="connsiteX10" fmla="*/ 8048 w 10000"/>
              <a:gd name="connsiteY10" fmla="*/ 8511 h 10000"/>
              <a:gd name="connsiteX11" fmla="*/ 7276 w 10000"/>
              <a:gd name="connsiteY11" fmla="*/ 8298 h 10000"/>
              <a:gd name="connsiteX12" fmla="*/ 7032 w 10000"/>
              <a:gd name="connsiteY12" fmla="*/ 10000 h 10000"/>
              <a:gd name="connsiteX13" fmla="*/ 5858 w 10000"/>
              <a:gd name="connsiteY13" fmla="*/ 9322 h 10000"/>
              <a:gd name="connsiteX14" fmla="*/ 3553 w 10000"/>
              <a:gd name="connsiteY14" fmla="*/ 9751 h 10000"/>
              <a:gd name="connsiteX15" fmla="*/ 3007 w 10000"/>
              <a:gd name="connsiteY15" fmla="*/ 9113 h 10000"/>
              <a:gd name="connsiteX16" fmla="*/ 1463 w 10000"/>
              <a:gd name="connsiteY16" fmla="*/ 9078 h 10000"/>
              <a:gd name="connsiteX17" fmla="*/ 813 w 10000"/>
              <a:gd name="connsiteY17" fmla="*/ 6241 h 10000"/>
              <a:gd name="connsiteX18" fmla="*/ 0 w 10000"/>
              <a:gd name="connsiteY18" fmla="*/ 2199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00" h="10000">
                <a:moveTo>
                  <a:pt x="0" y="2199"/>
                </a:moveTo>
                <a:lnTo>
                  <a:pt x="4512" y="1808"/>
                </a:lnTo>
                <a:lnTo>
                  <a:pt x="5447" y="1950"/>
                </a:lnTo>
                <a:lnTo>
                  <a:pt x="7560" y="1170"/>
                </a:lnTo>
                <a:lnTo>
                  <a:pt x="8048" y="354"/>
                </a:lnTo>
                <a:lnTo>
                  <a:pt x="9308" y="0"/>
                </a:lnTo>
                <a:lnTo>
                  <a:pt x="10000" y="3723"/>
                </a:lnTo>
                <a:lnTo>
                  <a:pt x="9471" y="4149"/>
                </a:lnTo>
                <a:cubicBezTo>
                  <a:pt x="9525" y="5035"/>
                  <a:pt x="9580" y="5922"/>
                  <a:pt x="9634" y="6808"/>
                </a:cubicBezTo>
                <a:lnTo>
                  <a:pt x="8617" y="7021"/>
                </a:lnTo>
                <a:lnTo>
                  <a:pt x="8048" y="8511"/>
                </a:lnTo>
                <a:lnTo>
                  <a:pt x="7276" y="8298"/>
                </a:lnTo>
                <a:cubicBezTo>
                  <a:pt x="7195" y="8865"/>
                  <a:pt x="7113" y="9433"/>
                  <a:pt x="7032" y="10000"/>
                </a:cubicBezTo>
                <a:lnTo>
                  <a:pt x="5858" y="9322"/>
                </a:lnTo>
                <a:lnTo>
                  <a:pt x="3553" y="9751"/>
                </a:lnTo>
                <a:lnTo>
                  <a:pt x="3007" y="9113"/>
                </a:lnTo>
                <a:lnTo>
                  <a:pt x="1463" y="9078"/>
                </a:lnTo>
                <a:lnTo>
                  <a:pt x="813" y="6241"/>
                </a:lnTo>
                <a:lnTo>
                  <a:pt x="0" y="2199"/>
                </a:lnTo>
              </a:path>
            </a:pathLst>
          </a:custGeom>
          <a:solidFill>
            <a:srgbClr val="FFFF0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 name="Freeform 62"/>
          <p:cNvSpPr>
            <a:spLocks/>
          </p:cNvSpPr>
          <p:nvPr/>
        </p:nvSpPr>
        <p:spPr bwMode="auto">
          <a:xfrm>
            <a:off x="6665562" y="3620897"/>
            <a:ext cx="1105276" cy="418819"/>
          </a:xfrm>
          <a:custGeom>
            <a:avLst/>
            <a:gdLst>
              <a:gd name="connsiteX0" fmla="*/ 601 w 9980"/>
              <a:gd name="connsiteY0" fmla="*/ 4536 h 9945"/>
              <a:gd name="connsiteX1" fmla="*/ 601 w 9980"/>
              <a:gd name="connsiteY1" fmla="*/ 4699 h 9945"/>
              <a:gd name="connsiteX2" fmla="*/ 354 w 9980"/>
              <a:gd name="connsiteY2" fmla="*/ 5104 h 9945"/>
              <a:gd name="connsiteX3" fmla="*/ 621 w 9980"/>
              <a:gd name="connsiteY3" fmla="*/ 6885 h 9945"/>
              <a:gd name="connsiteX4" fmla="*/ 0 w 9980"/>
              <a:gd name="connsiteY4" fmla="*/ 8033 h 9945"/>
              <a:gd name="connsiteX5" fmla="*/ 140 w 9980"/>
              <a:gd name="connsiteY5" fmla="*/ 9945 h 9945"/>
              <a:gd name="connsiteX6" fmla="*/ 2725 w 9980"/>
              <a:gd name="connsiteY6" fmla="*/ 9344 h 9945"/>
              <a:gd name="connsiteX7" fmla="*/ 5852 w 9980"/>
              <a:gd name="connsiteY7" fmla="*/ 8361 h 9945"/>
              <a:gd name="connsiteX8" fmla="*/ 7395 w 9980"/>
              <a:gd name="connsiteY8" fmla="*/ 7596 h 9945"/>
              <a:gd name="connsiteX9" fmla="*/ 7715 w 9980"/>
              <a:gd name="connsiteY9" fmla="*/ 5027 h 9945"/>
              <a:gd name="connsiteX10" fmla="*/ 8277 w 9980"/>
              <a:gd name="connsiteY10" fmla="*/ 4918 h 9945"/>
              <a:gd name="connsiteX11" fmla="*/ 9980 w 9980"/>
              <a:gd name="connsiteY11" fmla="*/ 0 h 9945"/>
              <a:gd name="connsiteX12" fmla="*/ 7776 w 9980"/>
              <a:gd name="connsiteY12" fmla="*/ 1257 h 9945"/>
              <a:gd name="connsiteX13" fmla="*/ 2585 w 9980"/>
              <a:gd name="connsiteY13" fmla="*/ 3224 h 9945"/>
              <a:gd name="connsiteX14" fmla="*/ 2645 w 9980"/>
              <a:gd name="connsiteY14" fmla="*/ 3825 h 9945"/>
              <a:gd name="connsiteX15" fmla="*/ 601 w 9980"/>
              <a:gd name="connsiteY15" fmla="*/ 4536 h 9945"/>
              <a:gd name="connsiteX0" fmla="*/ 602 w 10000"/>
              <a:gd name="connsiteY0" fmla="*/ 4561 h 10000"/>
              <a:gd name="connsiteX1" fmla="*/ 410 w 10000"/>
              <a:gd name="connsiteY1" fmla="*/ 4581 h 10000"/>
              <a:gd name="connsiteX2" fmla="*/ 355 w 10000"/>
              <a:gd name="connsiteY2" fmla="*/ 5132 h 10000"/>
              <a:gd name="connsiteX3" fmla="*/ 622 w 10000"/>
              <a:gd name="connsiteY3" fmla="*/ 6923 h 10000"/>
              <a:gd name="connsiteX4" fmla="*/ 0 w 10000"/>
              <a:gd name="connsiteY4" fmla="*/ 8077 h 10000"/>
              <a:gd name="connsiteX5" fmla="*/ 140 w 10000"/>
              <a:gd name="connsiteY5" fmla="*/ 10000 h 10000"/>
              <a:gd name="connsiteX6" fmla="*/ 2730 w 10000"/>
              <a:gd name="connsiteY6" fmla="*/ 9396 h 10000"/>
              <a:gd name="connsiteX7" fmla="*/ 5864 w 10000"/>
              <a:gd name="connsiteY7" fmla="*/ 8407 h 10000"/>
              <a:gd name="connsiteX8" fmla="*/ 7410 w 10000"/>
              <a:gd name="connsiteY8" fmla="*/ 7638 h 10000"/>
              <a:gd name="connsiteX9" fmla="*/ 7730 w 10000"/>
              <a:gd name="connsiteY9" fmla="*/ 5055 h 10000"/>
              <a:gd name="connsiteX10" fmla="*/ 8294 w 10000"/>
              <a:gd name="connsiteY10" fmla="*/ 4945 h 10000"/>
              <a:gd name="connsiteX11" fmla="*/ 10000 w 10000"/>
              <a:gd name="connsiteY11" fmla="*/ 0 h 10000"/>
              <a:gd name="connsiteX12" fmla="*/ 7792 w 10000"/>
              <a:gd name="connsiteY12" fmla="*/ 1264 h 10000"/>
              <a:gd name="connsiteX13" fmla="*/ 2590 w 10000"/>
              <a:gd name="connsiteY13" fmla="*/ 3242 h 10000"/>
              <a:gd name="connsiteX14" fmla="*/ 2650 w 10000"/>
              <a:gd name="connsiteY14" fmla="*/ 3846 h 10000"/>
              <a:gd name="connsiteX15" fmla="*/ 602 w 10000"/>
              <a:gd name="connsiteY15" fmla="*/ 4561 h 10000"/>
              <a:gd name="connsiteX0" fmla="*/ 602 w 10000"/>
              <a:gd name="connsiteY0" fmla="*/ 4561 h 10000"/>
              <a:gd name="connsiteX1" fmla="*/ 410 w 10000"/>
              <a:gd name="connsiteY1" fmla="*/ 4581 h 10000"/>
              <a:gd name="connsiteX2" fmla="*/ 355 w 10000"/>
              <a:gd name="connsiteY2" fmla="*/ 5132 h 10000"/>
              <a:gd name="connsiteX3" fmla="*/ 622 w 10000"/>
              <a:gd name="connsiteY3" fmla="*/ 6923 h 10000"/>
              <a:gd name="connsiteX4" fmla="*/ 0 w 10000"/>
              <a:gd name="connsiteY4" fmla="*/ 8077 h 10000"/>
              <a:gd name="connsiteX5" fmla="*/ 140 w 10000"/>
              <a:gd name="connsiteY5" fmla="*/ 10000 h 10000"/>
              <a:gd name="connsiteX6" fmla="*/ 2730 w 10000"/>
              <a:gd name="connsiteY6" fmla="*/ 9396 h 10000"/>
              <a:gd name="connsiteX7" fmla="*/ 5864 w 10000"/>
              <a:gd name="connsiteY7" fmla="*/ 8407 h 10000"/>
              <a:gd name="connsiteX8" fmla="*/ 7410 w 10000"/>
              <a:gd name="connsiteY8" fmla="*/ 7638 h 10000"/>
              <a:gd name="connsiteX9" fmla="*/ 7730 w 10000"/>
              <a:gd name="connsiteY9" fmla="*/ 5055 h 10000"/>
              <a:gd name="connsiteX10" fmla="*/ 8294 w 10000"/>
              <a:gd name="connsiteY10" fmla="*/ 4945 h 10000"/>
              <a:gd name="connsiteX11" fmla="*/ 10000 w 10000"/>
              <a:gd name="connsiteY11" fmla="*/ 0 h 10000"/>
              <a:gd name="connsiteX12" fmla="*/ 7792 w 10000"/>
              <a:gd name="connsiteY12" fmla="*/ 1264 h 10000"/>
              <a:gd name="connsiteX13" fmla="*/ 2590 w 10000"/>
              <a:gd name="connsiteY13" fmla="*/ 3242 h 10000"/>
              <a:gd name="connsiteX14" fmla="*/ 2650 w 10000"/>
              <a:gd name="connsiteY14" fmla="*/ 3702 h 10000"/>
              <a:gd name="connsiteX15" fmla="*/ 602 w 10000"/>
              <a:gd name="connsiteY15" fmla="*/ 4561 h 10000"/>
              <a:gd name="connsiteX0" fmla="*/ 602 w 10000"/>
              <a:gd name="connsiteY0" fmla="*/ 4561 h 10000"/>
              <a:gd name="connsiteX1" fmla="*/ 410 w 10000"/>
              <a:gd name="connsiteY1" fmla="*/ 4581 h 10000"/>
              <a:gd name="connsiteX2" fmla="*/ 355 w 10000"/>
              <a:gd name="connsiteY2" fmla="*/ 5132 h 10000"/>
              <a:gd name="connsiteX3" fmla="*/ 605 w 10000"/>
              <a:gd name="connsiteY3" fmla="*/ 6827 h 10000"/>
              <a:gd name="connsiteX4" fmla="*/ 0 w 10000"/>
              <a:gd name="connsiteY4" fmla="*/ 8077 h 10000"/>
              <a:gd name="connsiteX5" fmla="*/ 140 w 10000"/>
              <a:gd name="connsiteY5" fmla="*/ 10000 h 10000"/>
              <a:gd name="connsiteX6" fmla="*/ 2730 w 10000"/>
              <a:gd name="connsiteY6" fmla="*/ 9396 h 10000"/>
              <a:gd name="connsiteX7" fmla="*/ 5864 w 10000"/>
              <a:gd name="connsiteY7" fmla="*/ 8407 h 10000"/>
              <a:gd name="connsiteX8" fmla="*/ 7410 w 10000"/>
              <a:gd name="connsiteY8" fmla="*/ 7638 h 10000"/>
              <a:gd name="connsiteX9" fmla="*/ 7730 w 10000"/>
              <a:gd name="connsiteY9" fmla="*/ 5055 h 10000"/>
              <a:gd name="connsiteX10" fmla="*/ 8294 w 10000"/>
              <a:gd name="connsiteY10" fmla="*/ 4945 h 10000"/>
              <a:gd name="connsiteX11" fmla="*/ 10000 w 10000"/>
              <a:gd name="connsiteY11" fmla="*/ 0 h 10000"/>
              <a:gd name="connsiteX12" fmla="*/ 7792 w 10000"/>
              <a:gd name="connsiteY12" fmla="*/ 1264 h 10000"/>
              <a:gd name="connsiteX13" fmla="*/ 2590 w 10000"/>
              <a:gd name="connsiteY13" fmla="*/ 3242 h 10000"/>
              <a:gd name="connsiteX14" fmla="*/ 2650 w 10000"/>
              <a:gd name="connsiteY14" fmla="*/ 3702 h 10000"/>
              <a:gd name="connsiteX15" fmla="*/ 602 w 10000"/>
              <a:gd name="connsiteY15" fmla="*/ 4561 h 10000"/>
              <a:gd name="connsiteX0" fmla="*/ 654 w 10052"/>
              <a:gd name="connsiteY0" fmla="*/ 4561 h 10000"/>
              <a:gd name="connsiteX1" fmla="*/ 462 w 10052"/>
              <a:gd name="connsiteY1" fmla="*/ 4581 h 10000"/>
              <a:gd name="connsiteX2" fmla="*/ 407 w 10052"/>
              <a:gd name="connsiteY2" fmla="*/ 5132 h 10000"/>
              <a:gd name="connsiteX3" fmla="*/ 657 w 10052"/>
              <a:gd name="connsiteY3" fmla="*/ 6827 h 10000"/>
              <a:gd name="connsiteX4" fmla="*/ 0 w 10052"/>
              <a:gd name="connsiteY4" fmla="*/ 7981 h 10000"/>
              <a:gd name="connsiteX5" fmla="*/ 192 w 10052"/>
              <a:gd name="connsiteY5" fmla="*/ 10000 h 10000"/>
              <a:gd name="connsiteX6" fmla="*/ 2782 w 10052"/>
              <a:gd name="connsiteY6" fmla="*/ 9396 h 10000"/>
              <a:gd name="connsiteX7" fmla="*/ 5916 w 10052"/>
              <a:gd name="connsiteY7" fmla="*/ 8407 h 10000"/>
              <a:gd name="connsiteX8" fmla="*/ 7462 w 10052"/>
              <a:gd name="connsiteY8" fmla="*/ 7638 h 10000"/>
              <a:gd name="connsiteX9" fmla="*/ 7782 w 10052"/>
              <a:gd name="connsiteY9" fmla="*/ 5055 h 10000"/>
              <a:gd name="connsiteX10" fmla="*/ 8346 w 10052"/>
              <a:gd name="connsiteY10" fmla="*/ 4945 h 10000"/>
              <a:gd name="connsiteX11" fmla="*/ 10052 w 10052"/>
              <a:gd name="connsiteY11" fmla="*/ 0 h 10000"/>
              <a:gd name="connsiteX12" fmla="*/ 7844 w 10052"/>
              <a:gd name="connsiteY12" fmla="*/ 1264 h 10000"/>
              <a:gd name="connsiteX13" fmla="*/ 2642 w 10052"/>
              <a:gd name="connsiteY13" fmla="*/ 3242 h 10000"/>
              <a:gd name="connsiteX14" fmla="*/ 2702 w 10052"/>
              <a:gd name="connsiteY14" fmla="*/ 3702 h 10000"/>
              <a:gd name="connsiteX15" fmla="*/ 654 w 10052"/>
              <a:gd name="connsiteY15" fmla="*/ 4561 h 10000"/>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642 w 10052"/>
              <a:gd name="connsiteY13" fmla="*/ 3242 h 10192"/>
              <a:gd name="connsiteX14" fmla="*/ 2702 w 10052"/>
              <a:gd name="connsiteY14" fmla="*/ 3702 h 10192"/>
              <a:gd name="connsiteX15" fmla="*/ 654 w 10052"/>
              <a:gd name="connsiteY15" fmla="*/ 4561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712 w 10052"/>
              <a:gd name="connsiteY13" fmla="*/ 3146 h 10192"/>
              <a:gd name="connsiteX14" fmla="*/ 2702 w 10052"/>
              <a:gd name="connsiteY14" fmla="*/ 3702 h 10192"/>
              <a:gd name="connsiteX15" fmla="*/ 654 w 10052"/>
              <a:gd name="connsiteY15" fmla="*/ 4561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747 w 10052"/>
              <a:gd name="connsiteY13" fmla="*/ 3050 h 10192"/>
              <a:gd name="connsiteX14" fmla="*/ 2702 w 10052"/>
              <a:gd name="connsiteY14" fmla="*/ 3702 h 10192"/>
              <a:gd name="connsiteX15" fmla="*/ 654 w 10052"/>
              <a:gd name="connsiteY15" fmla="*/ 4561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677 w 10052"/>
              <a:gd name="connsiteY13" fmla="*/ 3050 h 10192"/>
              <a:gd name="connsiteX14" fmla="*/ 2702 w 10052"/>
              <a:gd name="connsiteY14" fmla="*/ 3702 h 10192"/>
              <a:gd name="connsiteX15" fmla="*/ 654 w 10052"/>
              <a:gd name="connsiteY15" fmla="*/ 4561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7844 w 10052"/>
              <a:gd name="connsiteY12" fmla="*/ 1264 h 10192"/>
              <a:gd name="connsiteX13" fmla="*/ 2677 w 10052"/>
              <a:gd name="connsiteY13" fmla="*/ 3050 h 10192"/>
              <a:gd name="connsiteX14" fmla="*/ 2702 w 10052"/>
              <a:gd name="connsiteY14" fmla="*/ 3702 h 10192"/>
              <a:gd name="connsiteX0" fmla="*/ 654 w 10052"/>
              <a:gd name="connsiteY0" fmla="*/ 4561 h 10192"/>
              <a:gd name="connsiteX1" fmla="*/ 462 w 10052"/>
              <a:gd name="connsiteY1" fmla="*/ 4581 h 10192"/>
              <a:gd name="connsiteX2" fmla="*/ 407 w 10052"/>
              <a:gd name="connsiteY2" fmla="*/ 5132 h 10192"/>
              <a:gd name="connsiteX3" fmla="*/ 657 w 10052"/>
              <a:gd name="connsiteY3" fmla="*/ 6827 h 10192"/>
              <a:gd name="connsiteX4" fmla="*/ 0 w 10052"/>
              <a:gd name="connsiteY4" fmla="*/ 7981 h 10192"/>
              <a:gd name="connsiteX5" fmla="*/ 192 w 10052"/>
              <a:gd name="connsiteY5" fmla="*/ 10192 h 10192"/>
              <a:gd name="connsiteX6" fmla="*/ 2782 w 10052"/>
              <a:gd name="connsiteY6" fmla="*/ 9396 h 10192"/>
              <a:gd name="connsiteX7" fmla="*/ 5916 w 10052"/>
              <a:gd name="connsiteY7" fmla="*/ 8407 h 10192"/>
              <a:gd name="connsiteX8" fmla="*/ 7462 w 10052"/>
              <a:gd name="connsiteY8" fmla="*/ 7638 h 10192"/>
              <a:gd name="connsiteX9" fmla="*/ 7782 w 10052"/>
              <a:gd name="connsiteY9" fmla="*/ 5055 h 10192"/>
              <a:gd name="connsiteX10" fmla="*/ 8346 w 10052"/>
              <a:gd name="connsiteY10" fmla="*/ 4945 h 10192"/>
              <a:gd name="connsiteX11" fmla="*/ 10052 w 10052"/>
              <a:gd name="connsiteY11" fmla="*/ 0 h 10192"/>
              <a:gd name="connsiteX12" fmla="*/ 2677 w 10052"/>
              <a:gd name="connsiteY12" fmla="*/ 3050 h 10192"/>
              <a:gd name="connsiteX13" fmla="*/ 2702 w 10052"/>
              <a:gd name="connsiteY13" fmla="*/ 3702 h 10192"/>
              <a:gd name="connsiteX0" fmla="*/ 462 w 10052"/>
              <a:gd name="connsiteY0" fmla="*/ 4581 h 10192"/>
              <a:gd name="connsiteX1" fmla="*/ 407 w 10052"/>
              <a:gd name="connsiteY1" fmla="*/ 5132 h 10192"/>
              <a:gd name="connsiteX2" fmla="*/ 657 w 10052"/>
              <a:gd name="connsiteY2" fmla="*/ 6827 h 10192"/>
              <a:gd name="connsiteX3" fmla="*/ 0 w 10052"/>
              <a:gd name="connsiteY3" fmla="*/ 7981 h 10192"/>
              <a:gd name="connsiteX4" fmla="*/ 192 w 10052"/>
              <a:gd name="connsiteY4" fmla="*/ 10192 h 10192"/>
              <a:gd name="connsiteX5" fmla="*/ 2782 w 10052"/>
              <a:gd name="connsiteY5" fmla="*/ 9396 h 10192"/>
              <a:gd name="connsiteX6" fmla="*/ 5916 w 10052"/>
              <a:gd name="connsiteY6" fmla="*/ 8407 h 10192"/>
              <a:gd name="connsiteX7" fmla="*/ 7462 w 10052"/>
              <a:gd name="connsiteY7" fmla="*/ 7638 h 10192"/>
              <a:gd name="connsiteX8" fmla="*/ 7782 w 10052"/>
              <a:gd name="connsiteY8" fmla="*/ 5055 h 10192"/>
              <a:gd name="connsiteX9" fmla="*/ 8346 w 10052"/>
              <a:gd name="connsiteY9" fmla="*/ 4945 h 10192"/>
              <a:gd name="connsiteX10" fmla="*/ 10052 w 10052"/>
              <a:gd name="connsiteY10" fmla="*/ 0 h 10192"/>
              <a:gd name="connsiteX11" fmla="*/ 2677 w 10052"/>
              <a:gd name="connsiteY11" fmla="*/ 3050 h 10192"/>
              <a:gd name="connsiteX12" fmla="*/ 2702 w 10052"/>
              <a:gd name="connsiteY12" fmla="*/ 3702 h 10192"/>
              <a:gd name="connsiteX0" fmla="*/ 462 w 10035"/>
              <a:gd name="connsiteY0" fmla="*/ 4485 h 10096"/>
              <a:gd name="connsiteX1" fmla="*/ 407 w 10035"/>
              <a:gd name="connsiteY1" fmla="*/ 5036 h 10096"/>
              <a:gd name="connsiteX2" fmla="*/ 657 w 10035"/>
              <a:gd name="connsiteY2" fmla="*/ 6731 h 10096"/>
              <a:gd name="connsiteX3" fmla="*/ 0 w 10035"/>
              <a:gd name="connsiteY3" fmla="*/ 7885 h 10096"/>
              <a:gd name="connsiteX4" fmla="*/ 192 w 10035"/>
              <a:gd name="connsiteY4" fmla="*/ 10096 h 10096"/>
              <a:gd name="connsiteX5" fmla="*/ 2782 w 10035"/>
              <a:gd name="connsiteY5" fmla="*/ 9300 h 10096"/>
              <a:gd name="connsiteX6" fmla="*/ 5916 w 10035"/>
              <a:gd name="connsiteY6" fmla="*/ 8311 h 10096"/>
              <a:gd name="connsiteX7" fmla="*/ 7462 w 10035"/>
              <a:gd name="connsiteY7" fmla="*/ 7542 h 10096"/>
              <a:gd name="connsiteX8" fmla="*/ 7782 w 10035"/>
              <a:gd name="connsiteY8" fmla="*/ 4959 h 10096"/>
              <a:gd name="connsiteX9" fmla="*/ 8346 w 10035"/>
              <a:gd name="connsiteY9" fmla="*/ 4849 h 10096"/>
              <a:gd name="connsiteX10" fmla="*/ 10035 w 10035"/>
              <a:gd name="connsiteY10" fmla="*/ 0 h 10096"/>
              <a:gd name="connsiteX11" fmla="*/ 2677 w 10035"/>
              <a:gd name="connsiteY11" fmla="*/ 2954 h 10096"/>
              <a:gd name="connsiteX12" fmla="*/ 2702 w 10035"/>
              <a:gd name="connsiteY12" fmla="*/ 3606 h 10096"/>
              <a:gd name="connsiteX0" fmla="*/ 462 w 10035"/>
              <a:gd name="connsiteY0" fmla="*/ 4724 h 10335"/>
              <a:gd name="connsiteX1" fmla="*/ 407 w 10035"/>
              <a:gd name="connsiteY1" fmla="*/ 5275 h 10335"/>
              <a:gd name="connsiteX2" fmla="*/ 657 w 10035"/>
              <a:gd name="connsiteY2" fmla="*/ 6970 h 10335"/>
              <a:gd name="connsiteX3" fmla="*/ 0 w 10035"/>
              <a:gd name="connsiteY3" fmla="*/ 8124 h 10335"/>
              <a:gd name="connsiteX4" fmla="*/ 192 w 10035"/>
              <a:gd name="connsiteY4" fmla="*/ 10335 h 10335"/>
              <a:gd name="connsiteX5" fmla="*/ 2782 w 10035"/>
              <a:gd name="connsiteY5" fmla="*/ 9539 h 10335"/>
              <a:gd name="connsiteX6" fmla="*/ 5916 w 10035"/>
              <a:gd name="connsiteY6" fmla="*/ 8550 h 10335"/>
              <a:gd name="connsiteX7" fmla="*/ 7462 w 10035"/>
              <a:gd name="connsiteY7" fmla="*/ 7781 h 10335"/>
              <a:gd name="connsiteX8" fmla="*/ 7782 w 10035"/>
              <a:gd name="connsiteY8" fmla="*/ 5198 h 10335"/>
              <a:gd name="connsiteX9" fmla="*/ 8346 w 10035"/>
              <a:gd name="connsiteY9" fmla="*/ 5088 h 10335"/>
              <a:gd name="connsiteX10" fmla="*/ 10035 w 10035"/>
              <a:gd name="connsiteY10" fmla="*/ 0 h 10335"/>
              <a:gd name="connsiteX11" fmla="*/ 2677 w 10035"/>
              <a:gd name="connsiteY11" fmla="*/ 3193 h 10335"/>
              <a:gd name="connsiteX12" fmla="*/ 2702 w 10035"/>
              <a:gd name="connsiteY12" fmla="*/ 3845 h 10335"/>
              <a:gd name="connsiteX0" fmla="*/ 462 w 10140"/>
              <a:gd name="connsiteY0" fmla="*/ 4916 h 10527"/>
              <a:gd name="connsiteX1" fmla="*/ 407 w 10140"/>
              <a:gd name="connsiteY1" fmla="*/ 5467 h 10527"/>
              <a:gd name="connsiteX2" fmla="*/ 657 w 10140"/>
              <a:gd name="connsiteY2" fmla="*/ 7162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82 w 10140"/>
              <a:gd name="connsiteY8" fmla="*/ 5390 h 10527"/>
              <a:gd name="connsiteX9" fmla="*/ 8346 w 10140"/>
              <a:gd name="connsiteY9" fmla="*/ 5280 h 10527"/>
              <a:gd name="connsiteX10" fmla="*/ 10140 w 10140"/>
              <a:gd name="connsiteY10" fmla="*/ 0 h 10527"/>
              <a:gd name="connsiteX11" fmla="*/ 2677 w 10140"/>
              <a:gd name="connsiteY11" fmla="*/ 3385 h 10527"/>
              <a:gd name="connsiteX12" fmla="*/ 2702 w 10140"/>
              <a:gd name="connsiteY12" fmla="*/ 4037 h 10527"/>
              <a:gd name="connsiteX0" fmla="*/ 462 w 10140"/>
              <a:gd name="connsiteY0" fmla="*/ 4916 h 10527"/>
              <a:gd name="connsiteX1" fmla="*/ 407 w 10140"/>
              <a:gd name="connsiteY1" fmla="*/ 5467 h 10527"/>
              <a:gd name="connsiteX2" fmla="*/ 657 w 10140"/>
              <a:gd name="connsiteY2" fmla="*/ 7162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82 w 10140"/>
              <a:gd name="connsiteY8" fmla="*/ 5390 h 10527"/>
              <a:gd name="connsiteX9" fmla="*/ 8294 w 10140"/>
              <a:gd name="connsiteY9" fmla="*/ 5519 h 10527"/>
              <a:gd name="connsiteX10" fmla="*/ 10140 w 10140"/>
              <a:gd name="connsiteY10" fmla="*/ 0 h 10527"/>
              <a:gd name="connsiteX11" fmla="*/ 2677 w 10140"/>
              <a:gd name="connsiteY11" fmla="*/ 3385 h 10527"/>
              <a:gd name="connsiteX12" fmla="*/ 2702 w 10140"/>
              <a:gd name="connsiteY12" fmla="*/ 4037 h 10527"/>
              <a:gd name="connsiteX0" fmla="*/ 462 w 10140"/>
              <a:gd name="connsiteY0" fmla="*/ 4916 h 10527"/>
              <a:gd name="connsiteX1" fmla="*/ 407 w 10140"/>
              <a:gd name="connsiteY1" fmla="*/ 5467 h 10527"/>
              <a:gd name="connsiteX2" fmla="*/ 657 w 10140"/>
              <a:gd name="connsiteY2" fmla="*/ 7162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99 w 10140"/>
              <a:gd name="connsiteY8" fmla="*/ 5534 h 10527"/>
              <a:gd name="connsiteX9" fmla="*/ 8294 w 10140"/>
              <a:gd name="connsiteY9" fmla="*/ 5519 h 10527"/>
              <a:gd name="connsiteX10" fmla="*/ 10140 w 10140"/>
              <a:gd name="connsiteY10" fmla="*/ 0 h 10527"/>
              <a:gd name="connsiteX11" fmla="*/ 2677 w 10140"/>
              <a:gd name="connsiteY11" fmla="*/ 3385 h 10527"/>
              <a:gd name="connsiteX12" fmla="*/ 2702 w 10140"/>
              <a:gd name="connsiteY12" fmla="*/ 4037 h 10527"/>
              <a:gd name="connsiteX0" fmla="*/ 462 w 10140"/>
              <a:gd name="connsiteY0" fmla="*/ 4916 h 10527"/>
              <a:gd name="connsiteX1" fmla="*/ 407 w 10140"/>
              <a:gd name="connsiteY1" fmla="*/ 5467 h 10527"/>
              <a:gd name="connsiteX2" fmla="*/ 622 w 10140"/>
              <a:gd name="connsiteY2" fmla="*/ 7114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99 w 10140"/>
              <a:gd name="connsiteY8" fmla="*/ 5534 h 10527"/>
              <a:gd name="connsiteX9" fmla="*/ 8294 w 10140"/>
              <a:gd name="connsiteY9" fmla="*/ 5519 h 10527"/>
              <a:gd name="connsiteX10" fmla="*/ 10140 w 10140"/>
              <a:gd name="connsiteY10" fmla="*/ 0 h 10527"/>
              <a:gd name="connsiteX11" fmla="*/ 2677 w 10140"/>
              <a:gd name="connsiteY11" fmla="*/ 3385 h 10527"/>
              <a:gd name="connsiteX12" fmla="*/ 2702 w 10140"/>
              <a:gd name="connsiteY12" fmla="*/ 4037 h 10527"/>
              <a:gd name="connsiteX0" fmla="*/ 462 w 10140"/>
              <a:gd name="connsiteY0" fmla="*/ 4916 h 10527"/>
              <a:gd name="connsiteX1" fmla="*/ 407 w 10140"/>
              <a:gd name="connsiteY1" fmla="*/ 5467 h 10527"/>
              <a:gd name="connsiteX2" fmla="*/ 622 w 10140"/>
              <a:gd name="connsiteY2" fmla="*/ 7114 h 10527"/>
              <a:gd name="connsiteX3" fmla="*/ 0 w 10140"/>
              <a:gd name="connsiteY3" fmla="*/ 8316 h 10527"/>
              <a:gd name="connsiteX4" fmla="*/ 192 w 10140"/>
              <a:gd name="connsiteY4" fmla="*/ 10527 h 10527"/>
              <a:gd name="connsiteX5" fmla="*/ 2782 w 10140"/>
              <a:gd name="connsiteY5" fmla="*/ 9731 h 10527"/>
              <a:gd name="connsiteX6" fmla="*/ 5916 w 10140"/>
              <a:gd name="connsiteY6" fmla="*/ 8742 h 10527"/>
              <a:gd name="connsiteX7" fmla="*/ 7462 w 10140"/>
              <a:gd name="connsiteY7" fmla="*/ 7973 h 10527"/>
              <a:gd name="connsiteX8" fmla="*/ 7799 w 10140"/>
              <a:gd name="connsiteY8" fmla="*/ 5534 h 10527"/>
              <a:gd name="connsiteX9" fmla="*/ 8294 w 10140"/>
              <a:gd name="connsiteY9" fmla="*/ 5519 h 10527"/>
              <a:gd name="connsiteX10" fmla="*/ 10140 w 10140"/>
              <a:gd name="connsiteY10" fmla="*/ 0 h 10527"/>
              <a:gd name="connsiteX11" fmla="*/ 2677 w 10140"/>
              <a:gd name="connsiteY11" fmla="*/ 3241 h 10527"/>
              <a:gd name="connsiteX12" fmla="*/ 2702 w 10140"/>
              <a:gd name="connsiteY12" fmla="*/ 4037 h 10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40" h="10527">
                <a:moveTo>
                  <a:pt x="462" y="4916"/>
                </a:moveTo>
                <a:cubicBezTo>
                  <a:pt x="444" y="5100"/>
                  <a:pt x="425" y="5283"/>
                  <a:pt x="407" y="5467"/>
                </a:cubicBezTo>
                <a:cubicBezTo>
                  <a:pt x="490" y="6032"/>
                  <a:pt x="539" y="6549"/>
                  <a:pt x="622" y="7114"/>
                </a:cubicBezTo>
                <a:lnTo>
                  <a:pt x="0" y="8316"/>
                </a:lnTo>
                <a:cubicBezTo>
                  <a:pt x="47" y="8957"/>
                  <a:pt x="145" y="9886"/>
                  <a:pt x="192" y="10527"/>
                </a:cubicBezTo>
                <a:lnTo>
                  <a:pt x="2782" y="9731"/>
                </a:lnTo>
                <a:lnTo>
                  <a:pt x="5916" y="8742"/>
                </a:lnTo>
                <a:lnTo>
                  <a:pt x="7462" y="7973"/>
                </a:lnTo>
                <a:cubicBezTo>
                  <a:pt x="7569" y="7112"/>
                  <a:pt x="7692" y="6395"/>
                  <a:pt x="7799" y="5534"/>
                </a:cubicBezTo>
                <a:lnTo>
                  <a:pt x="8294" y="5519"/>
                </a:lnTo>
                <a:lnTo>
                  <a:pt x="10140" y="0"/>
                </a:lnTo>
                <a:lnTo>
                  <a:pt x="2677" y="3241"/>
                </a:lnTo>
                <a:cubicBezTo>
                  <a:pt x="2697" y="3442"/>
                  <a:pt x="2682" y="3836"/>
                  <a:pt x="2702" y="4037"/>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7" name="Freeform 58" descr="Wide downward diagonal"/>
          <p:cNvSpPr>
            <a:spLocks/>
          </p:cNvSpPr>
          <p:nvPr/>
        </p:nvSpPr>
        <p:spPr bwMode="auto">
          <a:xfrm>
            <a:off x="6403101" y="2793330"/>
            <a:ext cx="562374" cy="897867"/>
          </a:xfrm>
          <a:custGeom>
            <a:avLst/>
            <a:gdLst>
              <a:gd name="connsiteX0" fmla="*/ 1862 w 9960"/>
              <a:gd name="connsiteY0" fmla="*/ 517 h 9975"/>
              <a:gd name="connsiteX1" fmla="*/ 7611 w 9960"/>
              <a:gd name="connsiteY1" fmla="*/ 0 h 9975"/>
              <a:gd name="connsiteX2" fmla="*/ 8915 w 9960"/>
              <a:gd name="connsiteY2" fmla="*/ 1375 h 9975"/>
              <a:gd name="connsiteX3" fmla="*/ 9595 w 9960"/>
              <a:gd name="connsiteY3" fmla="*/ 6330 h 9975"/>
              <a:gd name="connsiteX4" fmla="*/ 9960 w 9960"/>
              <a:gd name="connsiteY4" fmla="*/ 7020 h 9975"/>
              <a:gd name="connsiteX5" fmla="*/ 9028 w 9960"/>
              <a:gd name="connsiteY5" fmla="*/ 8374 h 9975"/>
              <a:gd name="connsiteX6" fmla="*/ 9028 w 9960"/>
              <a:gd name="connsiteY6" fmla="*/ 9335 h 9975"/>
              <a:gd name="connsiteX7" fmla="*/ 8097 w 9960"/>
              <a:gd name="connsiteY7" fmla="*/ 9212 h 9975"/>
              <a:gd name="connsiteX8" fmla="*/ 8138 w 9960"/>
              <a:gd name="connsiteY8" fmla="*/ 9975 h 9975"/>
              <a:gd name="connsiteX9" fmla="*/ 7045 w 9960"/>
              <a:gd name="connsiteY9" fmla="*/ 9704 h 9975"/>
              <a:gd name="connsiteX10" fmla="*/ 6478 w 9960"/>
              <a:gd name="connsiteY10" fmla="*/ 9803 h 9975"/>
              <a:gd name="connsiteX11" fmla="*/ 5668 w 9960"/>
              <a:gd name="connsiteY11" fmla="*/ 9729 h 9975"/>
              <a:gd name="connsiteX12" fmla="*/ 5061 w 9960"/>
              <a:gd name="connsiteY12" fmla="*/ 8522 h 9975"/>
              <a:gd name="connsiteX13" fmla="*/ 3887 w 9960"/>
              <a:gd name="connsiteY13" fmla="*/ 8153 h 9975"/>
              <a:gd name="connsiteX14" fmla="*/ 3887 w 9960"/>
              <a:gd name="connsiteY14" fmla="*/ 6847 h 9975"/>
              <a:gd name="connsiteX15" fmla="*/ 2753 w 9960"/>
              <a:gd name="connsiteY15" fmla="*/ 7020 h 9975"/>
              <a:gd name="connsiteX16" fmla="*/ 2105 w 9960"/>
              <a:gd name="connsiteY16" fmla="*/ 6059 h 9975"/>
              <a:gd name="connsiteX17" fmla="*/ 0 w 9960"/>
              <a:gd name="connsiteY17" fmla="*/ 4975 h 9975"/>
              <a:gd name="connsiteX18" fmla="*/ 1538 w 9960"/>
              <a:gd name="connsiteY18" fmla="*/ 3227 h 9975"/>
              <a:gd name="connsiteX19" fmla="*/ 1093 w 9960"/>
              <a:gd name="connsiteY19" fmla="*/ 2414 h 9975"/>
              <a:gd name="connsiteX20" fmla="*/ 2591 w 9960"/>
              <a:gd name="connsiteY20" fmla="*/ 2266 h 9975"/>
              <a:gd name="connsiteX21" fmla="*/ 2753 w 9960"/>
              <a:gd name="connsiteY21" fmla="*/ 1133 h 9975"/>
              <a:gd name="connsiteX22" fmla="*/ 1862 w 9960"/>
              <a:gd name="connsiteY22" fmla="*/ 517 h 9975"/>
              <a:gd name="connsiteX0" fmla="*/ 1869 w 10024"/>
              <a:gd name="connsiteY0" fmla="*/ 518 h 10000"/>
              <a:gd name="connsiteX1" fmla="*/ 7642 w 10024"/>
              <a:gd name="connsiteY1" fmla="*/ 0 h 10000"/>
              <a:gd name="connsiteX2" fmla="*/ 8951 w 10024"/>
              <a:gd name="connsiteY2" fmla="*/ 1378 h 10000"/>
              <a:gd name="connsiteX3" fmla="*/ 10024 w 10024"/>
              <a:gd name="connsiteY3" fmla="*/ 6217 h 10000"/>
              <a:gd name="connsiteX4" fmla="*/ 10000 w 10024"/>
              <a:gd name="connsiteY4" fmla="*/ 7038 h 10000"/>
              <a:gd name="connsiteX5" fmla="*/ 9064 w 10024"/>
              <a:gd name="connsiteY5" fmla="*/ 8395 h 10000"/>
              <a:gd name="connsiteX6" fmla="*/ 9064 w 10024"/>
              <a:gd name="connsiteY6" fmla="*/ 9358 h 10000"/>
              <a:gd name="connsiteX7" fmla="*/ 8130 w 10024"/>
              <a:gd name="connsiteY7" fmla="*/ 9235 h 10000"/>
              <a:gd name="connsiteX8" fmla="*/ 8171 w 10024"/>
              <a:gd name="connsiteY8" fmla="*/ 10000 h 10000"/>
              <a:gd name="connsiteX9" fmla="*/ 7073 w 10024"/>
              <a:gd name="connsiteY9" fmla="*/ 9728 h 10000"/>
              <a:gd name="connsiteX10" fmla="*/ 6504 w 10024"/>
              <a:gd name="connsiteY10" fmla="*/ 9828 h 10000"/>
              <a:gd name="connsiteX11" fmla="*/ 5691 w 10024"/>
              <a:gd name="connsiteY11" fmla="*/ 9753 h 10000"/>
              <a:gd name="connsiteX12" fmla="*/ 5081 w 10024"/>
              <a:gd name="connsiteY12" fmla="*/ 8543 h 10000"/>
              <a:gd name="connsiteX13" fmla="*/ 3903 w 10024"/>
              <a:gd name="connsiteY13" fmla="*/ 8173 h 10000"/>
              <a:gd name="connsiteX14" fmla="*/ 3903 w 10024"/>
              <a:gd name="connsiteY14" fmla="*/ 6864 h 10000"/>
              <a:gd name="connsiteX15" fmla="*/ 2764 w 10024"/>
              <a:gd name="connsiteY15" fmla="*/ 7038 h 10000"/>
              <a:gd name="connsiteX16" fmla="*/ 2113 w 10024"/>
              <a:gd name="connsiteY16" fmla="*/ 6074 h 10000"/>
              <a:gd name="connsiteX17" fmla="*/ 0 w 10024"/>
              <a:gd name="connsiteY17" fmla="*/ 4987 h 10000"/>
              <a:gd name="connsiteX18" fmla="*/ 1544 w 10024"/>
              <a:gd name="connsiteY18" fmla="*/ 3235 h 10000"/>
              <a:gd name="connsiteX19" fmla="*/ 1097 w 10024"/>
              <a:gd name="connsiteY19" fmla="*/ 2420 h 10000"/>
              <a:gd name="connsiteX20" fmla="*/ 2601 w 10024"/>
              <a:gd name="connsiteY20" fmla="*/ 2272 h 10000"/>
              <a:gd name="connsiteX21" fmla="*/ 2764 w 10024"/>
              <a:gd name="connsiteY21" fmla="*/ 1136 h 10000"/>
              <a:gd name="connsiteX22" fmla="*/ 1869 w 10024"/>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064 w 10461"/>
              <a:gd name="connsiteY5" fmla="*/ 8395 h 10000"/>
              <a:gd name="connsiteX6" fmla="*/ 9064 w 10461"/>
              <a:gd name="connsiteY6" fmla="*/ 9358 h 10000"/>
              <a:gd name="connsiteX7" fmla="*/ 8130 w 10461"/>
              <a:gd name="connsiteY7" fmla="*/ 9235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064 w 10461"/>
              <a:gd name="connsiteY5" fmla="*/ 8395 h 10000"/>
              <a:gd name="connsiteX6" fmla="*/ 9064 w 10461"/>
              <a:gd name="connsiteY6" fmla="*/ 9358 h 10000"/>
              <a:gd name="connsiteX7" fmla="*/ 8130 w 10461"/>
              <a:gd name="connsiteY7" fmla="*/ 9235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525 w 10461"/>
              <a:gd name="connsiteY5" fmla="*/ 8502 h 10000"/>
              <a:gd name="connsiteX6" fmla="*/ 9064 w 10461"/>
              <a:gd name="connsiteY6" fmla="*/ 9358 h 10000"/>
              <a:gd name="connsiteX7" fmla="*/ 8130 w 10461"/>
              <a:gd name="connsiteY7" fmla="*/ 9235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525 w 10461"/>
              <a:gd name="connsiteY5" fmla="*/ 8502 h 10000"/>
              <a:gd name="connsiteX6" fmla="*/ 9560 w 10461"/>
              <a:gd name="connsiteY6" fmla="*/ 9401 h 10000"/>
              <a:gd name="connsiteX7" fmla="*/ 8130 w 10461"/>
              <a:gd name="connsiteY7" fmla="*/ 9235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000"/>
              <a:gd name="connsiteX1" fmla="*/ 7642 w 10461"/>
              <a:gd name="connsiteY1" fmla="*/ 0 h 10000"/>
              <a:gd name="connsiteX2" fmla="*/ 8951 w 10461"/>
              <a:gd name="connsiteY2" fmla="*/ 1378 h 10000"/>
              <a:gd name="connsiteX3" fmla="*/ 10024 w 10461"/>
              <a:gd name="connsiteY3" fmla="*/ 6217 h 10000"/>
              <a:gd name="connsiteX4" fmla="*/ 10461 w 10461"/>
              <a:gd name="connsiteY4" fmla="*/ 7124 h 10000"/>
              <a:gd name="connsiteX5" fmla="*/ 9525 w 10461"/>
              <a:gd name="connsiteY5" fmla="*/ 8502 h 10000"/>
              <a:gd name="connsiteX6" fmla="*/ 9560 w 10461"/>
              <a:gd name="connsiteY6" fmla="*/ 9401 h 10000"/>
              <a:gd name="connsiteX7" fmla="*/ 8591 w 10461"/>
              <a:gd name="connsiteY7" fmla="*/ 9342 h 10000"/>
              <a:gd name="connsiteX8" fmla="*/ 8171 w 10461"/>
              <a:gd name="connsiteY8" fmla="*/ 10000 h 10000"/>
              <a:gd name="connsiteX9" fmla="*/ 7073 w 10461"/>
              <a:gd name="connsiteY9" fmla="*/ 9728 h 10000"/>
              <a:gd name="connsiteX10" fmla="*/ 6504 w 10461"/>
              <a:gd name="connsiteY10" fmla="*/ 9828 h 10000"/>
              <a:gd name="connsiteX11" fmla="*/ 5691 w 10461"/>
              <a:gd name="connsiteY11" fmla="*/ 9753 h 10000"/>
              <a:gd name="connsiteX12" fmla="*/ 5081 w 10461"/>
              <a:gd name="connsiteY12" fmla="*/ 8543 h 10000"/>
              <a:gd name="connsiteX13" fmla="*/ 3903 w 10461"/>
              <a:gd name="connsiteY13" fmla="*/ 8173 h 10000"/>
              <a:gd name="connsiteX14" fmla="*/ 3903 w 10461"/>
              <a:gd name="connsiteY14" fmla="*/ 6864 h 10000"/>
              <a:gd name="connsiteX15" fmla="*/ 2764 w 10461"/>
              <a:gd name="connsiteY15" fmla="*/ 7038 h 10000"/>
              <a:gd name="connsiteX16" fmla="*/ 2113 w 10461"/>
              <a:gd name="connsiteY16" fmla="*/ 6074 h 10000"/>
              <a:gd name="connsiteX17" fmla="*/ 0 w 10461"/>
              <a:gd name="connsiteY17" fmla="*/ 4987 h 10000"/>
              <a:gd name="connsiteX18" fmla="*/ 1544 w 10461"/>
              <a:gd name="connsiteY18" fmla="*/ 3235 h 10000"/>
              <a:gd name="connsiteX19" fmla="*/ 1097 w 10461"/>
              <a:gd name="connsiteY19" fmla="*/ 2420 h 10000"/>
              <a:gd name="connsiteX20" fmla="*/ 2601 w 10461"/>
              <a:gd name="connsiteY20" fmla="*/ 2272 h 10000"/>
              <a:gd name="connsiteX21" fmla="*/ 2764 w 10461"/>
              <a:gd name="connsiteY21" fmla="*/ 1136 h 10000"/>
              <a:gd name="connsiteX22" fmla="*/ 1869 w 10461"/>
              <a:gd name="connsiteY22" fmla="*/ 518 h 10000"/>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073 w 10461"/>
              <a:gd name="connsiteY9" fmla="*/ 9728 h 10107"/>
              <a:gd name="connsiteX10" fmla="*/ 6504 w 10461"/>
              <a:gd name="connsiteY10" fmla="*/ 9828 h 10107"/>
              <a:gd name="connsiteX11" fmla="*/ 5691 w 10461"/>
              <a:gd name="connsiteY11" fmla="*/ 9753 h 10107"/>
              <a:gd name="connsiteX12" fmla="*/ 5081 w 10461"/>
              <a:gd name="connsiteY12" fmla="*/ 8543 h 10107"/>
              <a:gd name="connsiteX13" fmla="*/ 3903 w 10461"/>
              <a:gd name="connsiteY13" fmla="*/ 8173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6504 w 10461"/>
              <a:gd name="connsiteY10" fmla="*/ 9828 h 10107"/>
              <a:gd name="connsiteX11" fmla="*/ 5691 w 10461"/>
              <a:gd name="connsiteY11" fmla="*/ 9753 h 10107"/>
              <a:gd name="connsiteX12" fmla="*/ 5081 w 10461"/>
              <a:gd name="connsiteY12" fmla="*/ 8543 h 10107"/>
              <a:gd name="connsiteX13" fmla="*/ 3903 w 10461"/>
              <a:gd name="connsiteY13" fmla="*/ 8173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6504 w 10461"/>
              <a:gd name="connsiteY11" fmla="*/ 9828 h 10107"/>
              <a:gd name="connsiteX12" fmla="*/ 5691 w 10461"/>
              <a:gd name="connsiteY12" fmla="*/ 9753 h 10107"/>
              <a:gd name="connsiteX13" fmla="*/ 5081 w 10461"/>
              <a:gd name="connsiteY13" fmla="*/ 8543 h 10107"/>
              <a:gd name="connsiteX14" fmla="*/ 3903 w 10461"/>
              <a:gd name="connsiteY14" fmla="*/ 8173 h 10107"/>
              <a:gd name="connsiteX15" fmla="*/ 3903 w 10461"/>
              <a:gd name="connsiteY15" fmla="*/ 6864 h 10107"/>
              <a:gd name="connsiteX16" fmla="*/ 2764 w 10461"/>
              <a:gd name="connsiteY16" fmla="*/ 7038 h 10107"/>
              <a:gd name="connsiteX17" fmla="*/ 2113 w 10461"/>
              <a:gd name="connsiteY17" fmla="*/ 6074 h 10107"/>
              <a:gd name="connsiteX18" fmla="*/ 0 w 10461"/>
              <a:gd name="connsiteY18" fmla="*/ 4987 h 10107"/>
              <a:gd name="connsiteX19" fmla="*/ 1544 w 10461"/>
              <a:gd name="connsiteY19" fmla="*/ 3235 h 10107"/>
              <a:gd name="connsiteX20" fmla="*/ 1097 w 10461"/>
              <a:gd name="connsiteY20" fmla="*/ 2420 h 10107"/>
              <a:gd name="connsiteX21" fmla="*/ 2601 w 10461"/>
              <a:gd name="connsiteY21" fmla="*/ 2272 h 10107"/>
              <a:gd name="connsiteX22" fmla="*/ 2764 w 10461"/>
              <a:gd name="connsiteY22" fmla="*/ 1136 h 10107"/>
              <a:gd name="connsiteX23" fmla="*/ 1869 w 10461"/>
              <a:gd name="connsiteY23"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6504 w 10461"/>
              <a:gd name="connsiteY11" fmla="*/ 9828 h 10107"/>
              <a:gd name="connsiteX12" fmla="*/ 6240 w 10461"/>
              <a:gd name="connsiteY12" fmla="*/ 9825 h 10107"/>
              <a:gd name="connsiteX13" fmla="*/ 5691 w 10461"/>
              <a:gd name="connsiteY13" fmla="*/ 9753 h 10107"/>
              <a:gd name="connsiteX14" fmla="*/ 5081 w 10461"/>
              <a:gd name="connsiteY14" fmla="*/ 8543 h 10107"/>
              <a:gd name="connsiteX15" fmla="*/ 3903 w 10461"/>
              <a:gd name="connsiteY15" fmla="*/ 8173 h 10107"/>
              <a:gd name="connsiteX16" fmla="*/ 3903 w 10461"/>
              <a:gd name="connsiteY16" fmla="*/ 6864 h 10107"/>
              <a:gd name="connsiteX17" fmla="*/ 2764 w 10461"/>
              <a:gd name="connsiteY17" fmla="*/ 7038 h 10107"/>
              <a:gd name="connsiteX18" fmla="*/ 2113 w 10461"/>
              <a:gd name="connsiteY18" fmla="*/ 6074 h 10107"/>
              <a:gd name="connsiteX19" fmla="*/ 0 w 10461"/>
              <a:gd name="connsiteY19" fmla="*/ 4987 h 10107"/>
              <a:gd name="connsiteX20" fmla="*/ 1544 w 10461"/>
              <a:gd name="connsiteY20" fmla="*/ 3235 h 10107"/>
              <a:gd name="connsiteX21" fmla="*/ 1097 w 10461"/>
              <a:gd name="connsiteY21" fmla="*/ 2420 h 10107"/>
              <a:gd name="connsiteX22" fmla="*/ 2601 w 10461"/>
              <a:gd name="connsiteY22" fmla="*/ 2272 h 10107"/>
              <a:gd name="connsiteX23" fmla="*/ 2764 w 10461"/>
              <a:gd name="connsiteY23" fmla="*/ 1136 h 10107"/>
              <a:gd name="connsiteX24" fmla="*/ 1869 w 10461"/>
              <a:gd name="connsiteY24"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6240 w 10461"/>
              <a:gd name="connsiteY11" fmla="*/ 9825 h 10107"/>
              <a:gd name="connsiteX12" fmla="*/ 5691 w 10461"/>
              <a:gd name="connsiteY12" fmla="*/ 9753 h 10107"/>
              <a:gd name="connsiteX13" fmla="*/ 5081 w 10461"/>
              <a:gd name="connsiteY13" fmla="*/ 8543 h 10107"/>
              <a:gd name="connsiteX14" fmla="*/ 3903 w 10461"/>
              <a:gd name="connsiteY14" fmla="*/ 8173 h 10107"/>
              <a:gd name="connsiteX15" fmla="*/ 3903 w 10461"/>
              <a:gd name="connsiteY15" fmla="*/ 6864 h 10107"/>
              <a:gd name="connsiteX16" fmla="*/ 2764 w 10461"/>
              <a:gd name="connsiteY16" fmla="*/ 7038 h 10107"/>
              <a:gd name="connsiteX17" fmla="*/ 2113 w 10461"/>
              <a:gd name="connsiteY17" fmla="*/ 6074 h 10107"/>
              <a:gd name="connsiteX18" fmla="*/ 0 w 10461"/>
              <a:gd name="connsiteY18" fmla="*/ 4987 h 10107"/>
              <a:gd name="connsiteX19" fmla="*/ 1544 w 10461"/>
              <a:gd name="connsiteY19" fmla="*/ 3235 h 10107"/>
              <a:gd name="connsiteX20" fmla="*/ 1097 w 10461"/>
              <a:gd name="connsiteY20" fmla="*/ 2420 h 10107"/>
              <a:gd name="connsiteX21" fmla="*/ 2601 w 10461"/>
              <a:gd name="connsiteY21" fmla="*/ 2272 h 10107"/>
              <a:gd name="connsiteX22" fmla="*/ 2764 w 10461"/>
              <a:gd name="connsiteY22" fmla="*/ 1136 h 10107"/>
              <a:gd name="connsiteX23" fmla="*/ 1869 w 10461"/>
              <a:gd name="connsiteY23"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5691 w 10461"/>
              <a:gd name="connsiteY11" fmla="*/ 9753 h 10107"/>
              <a:gd name="connsiteX12" fmla="*/ 5081 w 10461"/>
              <a:gd name="connsiteY12" fmla="*/ 8543 h 10107"/>
              <a:gd name="connsiteX13" fmla="*/ 3903 w 10461"/>
              <a:gd name="connsiteY13" fmla="*/ 8173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5797 w 10461"/>
              <a:gd name="connsiteY11" fmla="*/ 9817 h 10107"/>
              <a:gd name="connsiteX12" fmla="*/ 5081 w 10461"/>
              <a:gd name="connsiteY12" fmla="*/ 8543 h 10107"/>
              <a:gd name="connsiteX13" fmla="*/ 3903 w 10461"/>
              <a:gd name="connsiteY13" fmla="*/ 8173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55 w 10461"/>
              <a:gd name="connsiteY10" fmla="*/ 9975 h 10107"/>
              <a:gd name="connsiteX11" fmla="*/ 5797 w 10461"/>
              <a:gd name="connsiteY11" fmla="*/ 9817 h 10107"/>
              <a:gd name="connsiteX12" fmla="*/ 5081 w 10461"/>
              <a:gd name="connsiteY12" fmla="*/ 8543 h 10107"/>
              <a:gd name="connsiteX13" fmla="*/ 3938 w 10461"/>
              <a:gd name="connsiteY13" fmla="*/ 8280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7020 w 10461"/>
              <a:gd name="connsiteY10" fmla="*/ 9911 h 10107"/>
              <a:gd name="connsiteX11" fmla="*/ 5797 w 10461"/>
              <a:gd name="connsiteY11" fmla="*/ 9817 h 10107"/>
              <a:gd name="connsiteX12" fmla="*/ 5081 w 10461"/>
              <a:gd name="connsiteY12" fmla="*/ 8543 h 10107"/>
              <a:gd name="connsiteX13" fmla="*/ 3938 w 10461"/>
              <a:gd name="connsiteY13" fmla="*/ 8280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 name="connsiteX0" fmla="*/ 1869 w 10461"/>
              <a:gd name="connsiteY0" fmla="*/ 518 h 10107"/>
              <a:gd name="connsiteX1" fmla="*/ 7642 w 10461"/>
              <a:gd name="connsiteY1" fmla="*/ 0 h 10107"/>
              <a:gd name="connsiteX2" fmla="*/ 8951 w 10461"/>
              <a:gd name="connsiteY2" fmla="*/ 1378 h 10107"/>
              <a:gd name="connsiteX3" fmla="*/ 10024 w 10461"/>
              <a:gd name="connsiteY3" fmla="*/ 6217 h 10107"/>
              <a:gd name="connsiteX4" fmla="*/ 10461 w 10461"/>
              <a:gd name="connsiteY4" fmla="*/ 7124 h 10107"/>
              <a:gd name="connsiteX5" fmla="*/ 9525 w 10461"/>
              <a:gd name="connsiteY5" fmla="*/ 8502 h 10107"/>
              <a:gd name="connsiteX6" fmla="*/ 9560 w 10461"/>
              <a:gd name="connsiteY6" fmla="*/ 9401 h 10107"/>
              <a:gd name="connsiteX7" fmla="*/ 8591 w 10461"/>
              <a:gd name="connsiteY7" fmla="*/ 9342 h 10107"/>
              <a:gd name="connsiteX8" fmla="*/ 8632 w 10461"/>
              <a:gd name="connsiteY8" fmla="*/ 10107 h 10107"/>
              <a:gd name="connsiteX9" fmla="*/ 7605 w 10461"/>
              <a:gd name="connsiteY9" fmla="*/ 9792 h 10107"/>
              <a:gd name="connsiteX10" fmla="*/ 6949 w 10461"/>
              <a:gd name="connsiteY10" fmla="*/ 9975 h 10107"/>
              <a:gd name="connsiteX11" fmla="*/ 5797 w 10461"/>
              <a:gd name="connsiteY11" fmla="*/ 9817 h 10107"/>
              <a:gd name="connsiteX12" fmla="*/ 5081 w 10461"/>
              <a:gd name="connsiteY12" fmla="*/ 8543 h 10107"/>
              <a:gd name="connsiteX13" fmla="*/ 3938 w 10461"/>
              <a:gd name="connsiteY13" fmla="*/ 8280 h 10107"/>
              <a:gd name="connsiteX14" fmla="*/ 3903 w 10461"/>
              <a:gd name="connsiteY14" fmla="*/ 6864 h 10107"/>
              <a:gd name="connsiteX15" fmla="*/ 2764 w 10461"/>
              <a:gd name="connsiteY15" fmla="*/ 7038 h 10107"/>
              <a:gd name="connsiteX16" fmla="*/ 2113 w 10461"/>
              <a:gd name="connsiteY16" fmla="*/ 6074 h 10107"/>
              <a:gd name="connsiteX17" fmla="*/ 0 w 10461"/>
              <a:gd name="connsiteY17" fmla="*/ 4987 h 10107"/>
              <a:gd name="connsiteX18" fmla="*/ 1544 w 10461"/>
              <a:gd name="connsiteY18" fmla="*/ 3235 h 10107"/>
              <a:gd name="connsiteX19" fmla="*/ 1097 w 10461"/>
              <a:gd name="connsiteY19" fmla="*/ 2420 h 10107"/>
              <a:gd name="connsiteX20" fmla="*/ 2601 w 10461"/>
              <a:gd name="connsiteY20" fmla="*/ 2272 h 10107"/>
              <a:gd name="connsiteX21" fmla="*/ 2764 w 10461"/>
              <a:gd name="connsiteY21" fmla="*/ 1136 h 10107"/>
              <a:gd name="connsiteX22" fmla="*/ 1869 w 10461"/>
              <a:gd name="connsiteY22" fmla="*/ 518 h 10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461" h="10107">
                <a:moveTo>
                  <a:pt x="1869" y="518"/>
                </a:moveTo>
                <a:lnTo>
                  <a:pt x="7642" y="0"/>
                </a:lnTo>
                <a:lnTo>
                  <a:pt x="8951" y="1378"/>
                </a:lnTo>
                <a:lnTo>
                  <a:pt x="10024" y="6217"/>
                </a:lnTo>
                <a:cubicBezTo>
                  <a:pt x="10016" y="6491"/>
                  <a:pt x="10434" y="7086"/>
                  <a:pt x="10461" y="7124"/>
                </a:cubicBezTo>
                <a:lnTo>
                  <a:pt x="9525" y="8502"/>
                </a:lnTo>
                <a:cubicBezTo>
                  <a:pt x="9537" y="8802"/>
                  <a:pt x="9548" y="9101"/>
                  <a:pt x="9560" y="9401"/>
                </a:cubicBezTo>
                <a:lnTo>
                  <a:pt x="8591" y="9342"/>
                </a:lnTo>
                <a:cubicBezTo>
                  <a:pt x="8605" y="9597"/>
                  <a:pt x="8618" y="9852"/>
                  <a:pt x="8632" y="10107"/>
                </a:cubicBezTo>
                <a:lnTo>
                  <a:pt x="7605" y="9792"/>
                </a:lnTo>
                <a:cubicBezTo>
                  <a:pt x="7280" y="9789"/>
                  <a:pt x="7274" y="9978"/>
                  <a:pt x="6949" y="9975"/>
                </a:cubicBezTo>
                <a:lnTo>
                  <a:pt x="5797" y="9817"/>
                </a:lnTo>
                <a:lnTo>
                  <a:pt x="5081" y="8543"/>
                </a:lnTo>
                <a:lnTo>
                  <a:pt x="3938" y="8280"/>
                </a:lnTo>
                <a:cubicBezTo>
                  <a:pt x="3926" y="7808"/>
                  <a:pt x="3915" y="7336"/>
                  <a:pt x="3903" y="6864"/>
                </a:cubicBezTo>
                <a:lnTo>
                  <a:pt x="2764" y="7038"/>
                </a:lnTo>
                <a:lnTo>
                  <a:pt x="2113" y="6074"/>
                </a:lnTo>
                <a:lnTo>
                  <a:pt x="0" y="4987"/>
                </a:lnTo>
                <a:lnTo>
                  <a:pt x="1544" y="3235"/>
                </a:lnTo>
                <a:lnTo>
                  <a:pt x="1097" y="2420"/>
                </a:lnTo>
                <a:lnTo>
                  <a:pt x="2601" y="2272"/>
                </a:lnTo>
                <a:cubicBezTo>
                  <a:pt x="2655" y="1893"/>
                  <a:pt x="2710" y="1515"/>
                  <a:pt x="2764" y="1136"/>
                </a:cubicBezTo>
                <a:lnTo>
                  <a:pt x="1869" y="518"/>
                </a:lnTo>
              </a:path>
            </a:pathLst>
          </a:custGeom>
          <a:solidFill>
            <a:schemeClr val="accent6">
              <a:lumMod val="60000"/>
              <a:lumOff val="40000"/>
            </a:schemeClr>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8" name="Freeform 18"/>
          <p:cNvSpPr>
            <a:spLocks/>
          </p:cNvSpPr>
          <p:nvPr/>
        </p:nvSpPr>
        <p:spPr bwMode="auto">
          <a:xfrm>
            <a:off x="4942355" y="1812573"/>
            <a:ext cx="862381" cy="495659"/>
          </a:xfrm>
          <a:custGeom>
            <a:avLst/>
            <a:gdLst>
              <a:gd name="connsiteX0" fmla="*/ 50 w 9975"/>
              <a:gd name="connsiteY0" fmla="*/ 0 h 9785"/>
              <a:gd name="connsiteX1" fmla="*/ 8363 w 9975"/>
              <a:gd name="connsiteY1" fmla="*/ 343 h 9785"/>
              <a:gd name="connsiteX2" fmla="*/ 8992 w 9975"/>
              <a:gd name="connsiteY2" fmla="*/ 3219 h 9785"/>
              <a:gd name="connsiteX3" fmla="*/ 9572 w 9975"/>
              <a:gd name="connsiteY3" fmla="*/ 5451 h 9785"/>
              <a:gd name="connsiteX4" fmla="*/ 9975 w 9975"/>
              <a:gd name="connsiteY4" fmla="*/ 9099 h 9785"/>
              <a:gd name="connsiteX5" fmla="*/ 9814 w 9975"/>
              <a:gd name="connsiteY5" fmla="*/ 9659 h 9785"/>
              <a:gd name="connsiteX6" fmla="*/ 6650 w 9975"/>
              <a:gd name="connsiteY6" fmla="*/ 9785 h 9785"/>
              <a:gd name="connsiteX7" fmla="*/ 0 w 9975"/>
              <a:gd name="connsiteY7" fmla="*/ 9614 h 9785"/>
              <a:gd name="connsiteX8" fmla="*/ 50 w 9975"/>
              <a:gd name="connsiteY8" fmla="*/ 0 h 9785"/>
              <a:gd name="connsiteX0" fmla="*/ 50 w 10000"/>
              <a:gd name="connsiteY0" fmla="*/ 0 h 9871"/>
              <a:gd name="connsiteX1" fmla="*/ 8384 w 10000"/>
              <a:gd name="connsiteY1" fmla="*/ 351 h 9871"/>
              <a:gd name="connsiteX2" fmla="*/ 9015 w 10000"/>
              <a:gd name="connsiteY2" fmla="*/ 3290 h 9871"/>
              <a:gd name="connsiteX3" fmla="*/ 9596 w 10000"/>
              <a:gd name="connsiteY3" fmla="*/ 5571 h 9871"/>
              <a:gd name="connsiteX4" fmla="*/ 10000 w 10000"/>
              <a:gd name="connsiteY4" fmla="*/ 9299 h 9871"/>
              <a:gd name="connsiteX5" fmla="*/ 9839 w 10000"/>
              <a:gd name="connsiteY5" fmla="*/ 9871 h 9871"/>
              <a:gd name="connsiteX6" fmla="*/ 0 w 10000"/>
              <a:gd name="connsiteY6" fmla="*/ 9825 h 9871"/>
              <a:gd name="connsiteX7" fmla="*/ 50 w 10000"/>
              <a:gd name="connsiteY7" fmla="*/ 0 h 9871"/>
              <a:gd name="connsiteX0" fmla="*/ 50 w 10000"/>
              <a:gd name="connsiteY0" fmla="*/ 0 h 10000"/>
              <a:gd name="connsiteX1" fmla="*/ 8384 w 10000"/>
              <a:gd name="connsiteY1" fmla="*/ 356 h 10000"/>
              <a:gd name="connsiteX2" fmla="*/ 9015 w 10000"/>
              <a:gd name="connsiteY2" fmla="*/ 3333 h 10000"/>
              <a:gd name="connsiteX3" fmla="*/ 9596 w 10000"/>
              <a:gd name="connsiteY3" fmla="*/ 5644 h 10000"/>
              <a:gd name="connsiteX4" fmla="*/ 10000 w 10000"/>
              <a:gd name="connsiteY4" fmla="*/ 9421 h 10000"/>
              <a:gd name="connsiteX5" fmla="*/ 9839 w 10000"/>
              <a:gd name="connsiteY5" fmla="*/ 10000 h 10000"/>
              <a:gd name="connsiteX6" fmla="*/ 0 w 10000"/>
              <a:gd name="connsiteY6" fmla="*/ 9953 h 10000"/>
              <a:gd name="connsiteX7" fmla="*/ 50 w 10000"/>
              <a:gd name="connsiteY7" fmla="*/ 0 h 10000"/>
              <a:gd name="connsiteX0" fmla="*/ 50 w 10000"/>
              <a:gd name="connsiteY0" fmla="*/ 0 h 10039"/>
              <a:gd name="connsiteX1" fmla="*/ 8384 w 10000"/>
              <a:gd name="connsiteY1" fmla="*/ 356 h 10039"/>
              <a:gd name="connsiteX2" fmla="*/ 9015 w 10000"/>
              <a:gd name="connsiteY2" fmla="*/ 3333 h 10039"/>
              <a:gd name="connsiteX3" fmla="*/ 9596 w 10000"/>
              <a:gd name="connsiteY3" fmla="*/ 5644 h 10039"/>
              <a:gd name="connsiteX4" fmla="*/ 10000 w 10000"/>
              <a:gd name="connsiteY4" fmla="*/ 9421 h 10039"/>
              <a:gd name="connsiteX5" fmla="*/ 9861 w 10000"/>
              <a:gd name="connsiteY5" fmla="*/ 10039 h 10039"/>
              <a:gd name="connsiteX6" fmla="*/ 0 w 10000"/>
              <a:gd name="connsiteY6" fmla="*/ 9953 h 10039"/>
              <a:gd name="connsiteX7" fmla="*/ 50 w 10000"/>
              <a:gd name="connsiteY7" fmla="*/ 0 h 10039"/>
              <a:gd name="connsiteX0" fmla="*/ 50 w 10000"/>
              <a:gd name="connsiteY0" fmla="*/ 0 h 10039"/>
              <a:gd name="connsiteX1" fmla="*/ 8384 w 10000"/>
              <a:gd name="connsiteY1" fmla="*/ 356 h 10039"/>
              <a:gd name="connsiteX2" fmla="*/ 9015 w 10000"/>
              <a:gd name="connsiteY2" fmla="*/ 3333 h 10039"/>
              <a:gd name="connsiteX3" fmla="*/ 9552 w 10000"/>
              <a:gd name="connsiteY3" fmla="*/ 5721 h 10039"/>
              <a:gd name="connsiteX4" fmla="*/ 10000 w 10000"/>
              <a:gd name="connsiteY4" fmla="*/ 9421 h 10039"/>
              <a:gd name="connsiteX5" fmla="*/ 9861 w 10000"/>
              <a:gd name="connsiteY5" fmla="*/ 10039 h 10039"/>
              <a:gd name="connsiteX6" fmla="*/ 0 w 10000"/>
              <a:gd name="connsiteY6" fmla="*/ 9953 h 10039"/>
              <a:gd name="connsiteX7" fmla="*/ 50 w 10000"/>
              <a:gd name="connsiteY7" fmla="*/ 0 h 10039"/>
              <a:gd name="connsiteX0" fmla="*/ 50 w 9956"/>
              <a:gd name="connsiteY0" fmla="*/ 0 h 10039"/>
              <a:gd name="connsiteX1" fmla="*/ 8384 w 9956"/>
              <a:gd name="connsiteY1" fmla="*/ 356 h 10039"/>
              <a:gd name="connsiteX2" fmla="*/ 9015 w 9956"/>
              <a:gd name="connsiteY2" fmla="*/ 3333 h 10039"/>
              <a:gd name="connsiteX3" fmla="*/ 9552 w 9956"/>
              <a:gd name="connsiteY3" fmla="*/ 5721 h 10039"/>
              <a:gd name="connsiteX4" fmla="*/ 9956 w 9956"/>
              <a:gd name="connsiteY4" fmla="*/ 9344 h 10039"/>
              <a:gd name="connsiteX5" fmla="*/ 9861 w 9956"/>
              <a:gd name="connsiteY5" fmla="*/ 10039 h 10039"/>
              <a:gd name="connsiteX6" fmla="*/ 0 w 9956"/>
              <a:gd name="connsiteY6" fmla="*/ 9953 h 10039"/>
              <a:gd name="connsiteX7" fmla="*/ 50 w 9956"/>
              <a:gd name="connsiteY7" fmla="*/ 0 h 10039"/>
              <a:gd name="connsiteX0" fmla="*/ 50 w 10000"/>
              <a:gd name="connsiteY0" fmla="*/ 0 h 10000"/>
              <a:gd name="connsiteX1" fmla="*/ 8333 w 10000"/>
              <a:gd name="connsiteY1" fmla="*/ 355 h 10000"/>
              <a:gd name="connsiteX2" fmla="*/ 9055 w 10000"/>
              <a:gd name="connsiteY2" fmla="*/ 3320 h 10000"/>
              <a:gd name="connsiteX3" fmla="*/ 9594 w 10000"/>
              <a:gd name="connsiteY3" fmla="*/ 5699 h 10000"/>
              <a:gd name="connsiteX4" fmla="*/ 10000 w 10000"/>
              <a:gd name="connsiteY4" fmla="*/ 9308 h 10000"/>
              <a:gd name="connsiteX5" fmla="*/ 9905 w 10000"/>
              <a:gd name="connsiteY5" fmla="*/ 10000 h 10000"/>
              <a:gd name="connsiteX6" fmla="*/ 0 w 10000"/>
              <a:gd name="connsiteY6" fmla="*/ 9914 h 10000"/>
              <a:gd name="connsiteX7" fmla="*/ 50 w 10000"/>
              <a:gd name="connsiteY7" fmla="*/ 0 h 10000"/>
              <a:gd name="connsiteX0" fmla="*/ 50 w 10000"/>
              <a:gd name="connsiteY0" fmla="*/ 0 h 10000"/>
              <a:gd name="connsiteX1" fmla="*/ 8333 w 10000"/>
              <a:gd name="connsiteY1" fmla="*/ 355 h 10000"/>
              <a:gd name="connsiteX2" fmla="*/ 8989 w 10000"/>
              <a:gd name="connsiteY2" fmla="*/ 3435 h 10000"/>
              <a:gd name="connsiteX3" fmla="*/ 9594 w 10000"/>
              <a:gd name="connsiteY3" fmla="*/ 5699 h 10000"/>
              <a:gd name="connsiteX4" fmla="*/ 10000 w 10000"/>
              <a:gd name="connsiteY4" fmla="*/ 9308 h 10000"/>
              <a:gd name="connsiteX5" fmla="*/ 9905 w 10000"/>
              <a:gd name="connsiteY5" fmla="*/ 10000 h 10000"/>
              <a:gd name="connsiteX6" fmla="*/ 0 w 10000"/>
              <a:gd name="connsiteY6" fmla="*/ 9914 h 10000"/>
              <a:gd name="connsiteX7" fmla="*/ 50 w 10000"/>
              <a:gd name="connsiteY7" fmla="*/ 0 h 10000"/>
              <a:gd name="connsiteX0" fmla="*/ 50 w 10000"/>
              <a:gd name="connsiteY0" fmla="*/ 0 h 10000"/>
              <a:gd name="connsiteX1" fmla="*/ 8333 w 10000"/>
              <a:gd name="connsiteY1" fmla="*/ 355 h 10000"/>
              <a:gd name="connsiteX2" fmla="*/ 8989 w 10000"/>
              <a:gd name="connsiteY2" fmla="*/ 3435 h 10000"/>
              <a:gd name="connsiteX3" fmla="*/ 9594 w 10000"/>
              <a:gd name="connsiteY3" fmla="*/ 5661 h 10000"/>
              <a:gd name="connsiteX4" fmla="*/ 10000 w 10000"/>
              <a:gd name="connsiteY4" fmla="*/ 9308 h 10000"/>
              <a:gd name="connsiteX5" fmla="*/ 9905 w 10000"/>
              <a:gd name="connsiteY5" fmla="*/ 10000 h 10000"/>
              <a:gd name="connsiteX6" fmla="*/ 0 w 10000"/>
              <a:gd name="connsiteY6" fmla="*/ 9914 h 10000"/>
              <a:gd name="connsiteX7" fmla="*/ 50 w 10000"/>
              <a:gd name="connsiteY7"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000">
                <a:moveTo>
                  <a:pt x="50" y="0"/>
                </a:moveTo>
                <a:lnTo>
                  <a:pt x="8333" y="355"/>
                </a:lnTo>
                <a:lnTo>
                  <a:pt x="8989" y="3435"/>
                </a:lnTo>
                <a:lnTo>
                  <a:pt x="9594" y="5661"/>
                </a:lnTo>
                <a:cubicBezTo>
                  <a:pt x="9729" y="6914"/>
                  <a:pt x="9865" y="8053"/>
                  <a:pt x="10000" y="9308"/>
                </a:cubicBezTo>
                <a:cubicBezTo>
                  <a:pt x="9946" y="9500"/>
                  <a:pt x="9959" y="9808"/>
                  <a:pt x="9905" y="10000"/>
                </a:cubicBezTo>
                <a:lnTo>
                  <a:pt x="0" y="9914"/>
                </a:lnTo>
                <a:cubicBezTo>
                  <a:pt x="17" y="6610"/>
                  <a:pt x="33" y="3305"/>
                  <a:pt x="50" y="0"/>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nvGrpSpPr>
          <p:cNvPr id="9" name="Group 3"/>
          <p:cNvGrpSpPr>
            <a:grpSpLocks/>
          </p:cNvGrpSpPr>
          <p:nvPr/>
        </p:nvGrpSpPr>
        <p:grpSpPr bwMode="auto">
          <a:xfrm rot="534932">
            <a:off x="2527051" y="4545535"/>
            <a:ext cx="1688141" cy="1222447"/>
            <a:chOff x="620" y="1086"/>
            <a:chExt cx="1107" cy="851"/>
          </a:xfrm>
          <a:noFill/>
        </p:grpSpPr>
        <p:sp>
          <p:nvSpPr>
            <p:cNvPr id="10" name="Freeform 4"/>
            <p:cNvSpPr>
              <a:spLocks/>
            </p:cNvSpPr>
            <p:nvPr/>
          </p:nvSpPr>
          <p:spPr bwMode="auto">
            <a:xfrm>
              <a:off x="727" y="1086"/>
              <a:ext cx="1000" cy="835"/>
            </a:xfrm>
            <a:custGeom>
              <a:avLst/>
              <a:gdLst/>
              <a:ahLst/>
              <a:cxnLst>
                <a:cxn ang="0">
                  <a:pos x="701" y="565"/>
                </a:cxn>
                <a:cxn ang="0">
                  <a:pos x="776" y="588"/>
                </a:cxn>
                <a:cxn ang="0">
                  <a:pos x="858" y="615"/>
                </a:cxn>
                <a:cxn ang="0">
                  <a:pos x="992" y="712"/>
                </a:cxn>
                <a:cxn ang="0">
                  <a:pos x="979" y="786"/>
                </a:cxn>
                <a:cxn ang="0">
                  <a:pos x="942" y="751"/>
                </a:cxn>
                <a:cxn ang="0">
                  <a:pos x="886" y="670"/>
                </a:cxn>
                <a:cxn ang="0">
                  <a:pos x="806" y="593"/>
                </a:cxn>
                <a:cxn ang="0">
                  <a:pos x="795" y="621"/>
                </a:cxn>
                <a:cxn ang="0">
                  <a:pos x="780" y="652"/>
                </a:cxn>
                <a:cxn ang="0">
                  <a:pos x="683" y="599"/>
                </a:cxn>
                <a:cxn ang="0">
                  <a:pos x="609" y="585"/>
                </a:cxn>
                <a:cxn ang="0">
                  <a:pos x="549" y="536"/>
                </a:cxn>
                <a:cxn ang="0">
                  <a:pos x="494" y="545"/>
                </a:cxn>
                <a:cxn ang="0">
                  <a:pos x="445" y="546"/>
                </a:cxn>
                <a:cxn ang="0">
                  <a:pos x="449" y="595"/>
                </a:cxn>
                <a:cxn ang="0">
                  <a:pos x="370" y="642"/>
                </a:cxn>
                <a:cxn ang="0">
                  <a:pos x="362" y="599"/>
                </a:cxn>
                <a:cxn ang="0">
                  <a:pos x="409" y="533"/>
                </a:cxn>
                <a:cxn ang="0">
                  <a:pos x="364" y="540"/>
                </a:cxn>
                <a:cxn ang="0">
                  <a:pos x="301" y="619"/>
                </a:cxn>
                <a:cxn ang="0">
                  <a:pos x="290" y="686"/>
                </a:cxn>
                <a:cxn ang="0">
                  <a:pos x="221" y="728"/>
                </a:cxn>
                <a:cxn ang="0">
                  <a:pos x="160" y="771"/>
                </a:cxn>
                <a:cxn ang="0">
                  <a:pos x="98" y="797"/>
                </a:cxn>
                <a:cxn ang="0">
                  <a:pos x="0" y="834"/>
                </a:cxn>
                <a:cxn ang="0">
                  <a:pos x="74" y="789"/>
                </a:cxn>
                <a:cxn ang="0">
                  <a:pos x="146" y="743"/>
                </a:cxn>
                <a:cxn ang="0">
                  <a:pos x="192" y="645"/>
                </a:cxn>
                <a:cxn ang="0">
                  <a:pos x="165" y="657"/>
                </a:cxn>
                <a:cxn ang="0">
                  <a:pos x="87" y="642"/>
                </a:cxn>
                <a:cxn ang="0">
                  <a:pos x="81" y="564"/>
                </a:cxn>
                <a:cxn ang="0">
                  <a:pos x="64" y="572"/>
                </a:cxn>
                <a:cxn ang="0">
                  <a:pos x="28" y="515"/>
                </a:cxn>
                <a:cxn ang="0">
                  <a:pos x="6" y="494"/>
                </a:cxn>
                <a:cxn ang="0">
                  <a:pos x="53" y="411"/>
                </a:cxn>
                <a:cxn ang="0">
                  <a:pos x="114" y="385"/>
                </a:cxn>
                <a:cxn ang="0">
                  <a:pos x="145" y="333"/>
                </a:cxn>
                <a:cxn ang="0">
                  <a:pos x="99" y="330"/>
                </a:cxn>
                <a:cxn ang="0">
                  <a:pos x="48" y="281"/>
                </a:cxn>
                <a:cxn ang="0">
                  <a:pos x="35" y="242"/>
                </a:cxn>
                <a:cxn ang="0">
                  <a:pos x="109" y="220"/>
                </a:cxn>
                <a:cxn ang="0">
                  <a:pos x="156" y="244"/>
                </a:cxn>
                <a:cxn ang="0">
                  <a:pos x="171" y="241"/>
                </a:cxn>
                <a:cxn ang="0">
                  <a:pos x="165" y="208"/>
                </a:cxn>
                <a:cxn ang="0">
                  <a:pos x="93" y="136"/>
                </a:cxn>
                <a:cxn ang="0">
                  <a:pos x="138" y="100"/>
                </a:cxn>
                <a:cxn ang="0">
                  <a:pos x="203" y="40"/>
                </a:cxn>
                <a:cxn ang="0">
                  <a:pos x="261" y="18"/>
                </a:cxn>
                <a:cxn ang="0">
                  <a:pos x="326" y="39"/>
                </a:cxn>
                <a:cxn ang="0">
                  <a:pos x="400" y="53"/>
                </a:cxn>
                <a:cxn ang="0">
                  <a:pos x="466" y="55"/>
                </a:cxn>
                <a:cxn ang="0">
                  <a:pos x="562" y="71"/>
                </a:cxn>
              </a:cxnLst>
              <a:rect l="0" t="0" r="r" b="b"/>
              <a:pathLst>
                <a:path w="1000" h="835">
                  <a:moveTo>
                    <a:pt x="574" y="75"/>
                  </a:moveTo>
                  <a:lnTo>
                    <a:pt x="648" y="559"/>
                  </a:lnTo>
                  <a:lnTo>
                    <a:pt x="662" y="558"/>
                  </a:lnTo>
                  <a:lnTo>
                    <a:pt x="681" y="554"/>
                  </a:lnTo>
                  <a:lnTo>
                    <a:pt x="701" y="565"/>
                  </a:lnTo>
                  <a:lnTo>
                    <a:pt x="716" y="581"/>
                  </a:lnTo>
                  <a:lnTo>
                    <a:pt x="733" y="588"/>
                  </a:lnTo>
                  <a:lnTo>
                    <a:pt x="745" y="606"/>
                  </a:lnTo>
                  <a:lnTo>
                    <a:pt x="764" y="600"/>
                  </a:lnTo>
                  <a:lnTo>
                    <a:pt x="776" y="588"/>
                  </a:lnTo>
                  <a:lnTo>
                    <a:pt x="774" y="574"/>
                  </a:lnTo>
                  <a:lnTo>
                    <a:pt x="793" y="562"/>
                  </a:lnTo>
                  <a:lnTo>
                    <a:pt x="806" y="566"/>
                  </a:lnTo>
                  <a:lnTo>
                    <a:pt x="814" y="583"/>
                  </a:lnTo>
                  <a:lnTo>
                    <a:pt x="858" y="615"/>
                  </a:lnTo>
                  <a:lnTo>
                    <a:pt x="903" y="657"/>
                  </a:lnTo>
                  <a:lnTo>
                    <a:pt x="915" y="682"/>
                  </a:lnTo>
                  <a:lnTo>
                    <a:pt x="946" y="699"/>
                  </a:lnTo>
                  <a:lnTo>
                    <a:pt x="974" y="709"/>
                  </a:lnTo>
                  <a:lnTo>
                    <a:pt x="992" y="712"/>
                  </a:lnTo>
                  <a:lnTo>
                    <a:pt x="990" y="727"/>
                  </a:lnTo>
                  <a:lnTo>
                    <a:pt x="999" y="742"/>
                  </a:lnTo>
                  <a:lnTo>
                    <a:pt x="998" y="770"/>
                  </a:lnTo>
                  <a:lnTo>
                    <a:pt x="987" y="789"/>
                  </a:lnTo>
                  <a:lnTo>
                    <a:pt x="979" y="786"/>
                  </a:lnTo>
                  <a:lnTo>
                    <a:pt x="978" y="757"/>
                  </a:lnTo>
                  <a:lnTo>
                    <a:pt x="971" y="732"/>
                  </a:lnTo>
                  <a:lnTo>
                    <a:pt x="958" y="729"/>
                  </a:lnTo>
                  <a:lnTo>
                    <a:pt x="946" y="738"/>
                  </a:lnTo>
                  <a:lnTo>
                    <a:pt x="942" y="751"/>
                  </a:lnTo>
                  <a:lnTo>
                    <a:pt x="930" y="751"/>
                  </a:lnTo>
                  <a:lnTo>
                    <a:pt x="931" y="731"/>
                  </a:lnTo>
                  <a:lnTo>
                    <a:pt x="918" y="709"/>
                  </a:lnTo>
                  <a:lnTo>
                    <a:pt x="895" y="689"/>
                  </a:lnTo>
                  <a:lnTo>
                    <a:pt x="886" y="670"/>
                  </a:lnTo>
                  <a:lnTo>
                    <a:pt x="873" y="664"/>
                  </a:lnTo>
                  <a:lnTo>
                    <a:pt x="861" y="643"/>
                  </a:lnTo>
                  <a:lnTo>
                    <a:pt x="839" y="626"/>
                  </a:lnTo>
                  <a:lnTo>
                    <a:pt x="817" y="616"/>
                  </a:lnTo>
                  <a:lnTo>
                    <a:pt x="806" y="593"/>
                  </a:lnTo>
                  <a:lnTo>
                    <a:pt x="798" y="599"/>
                  </a:lnTo>
                  <a:lnTo>
                    <a:pt x="817" y="634"/>
                  </a:lnTo>
                  <a:lnTo>
                    <a:pt x="814" y="647"/>
                  </a:lnTo>
                  <a:lnTo>
                    <a:pt x="798" y="634"/>
                  </a:lnTo>
                  <a:lnTo>
                    <a:pt x="795" y="621"/>
                  </a:lnTo>
                  <a:lnTo>
                    <a:pt x="779" y="613"/>
                  </a:lnTo>
                  <a:lnTo>
                    <a:pt x="764" y="615"/>
                  </a:lnTo>
                  <a:lnTo>
                    <a:pt x="785" y="631"/>
                  </a:lnTo>
                  <a:lnTo>
                    <a:pt x="795" y="645"/>
                  </a:lnTo>
                  <a:lnTo>
                    <a:pt x="780" y="652"/>
                  </a:lnTo>
                  <a:lnTo>
                    <a:pt x="752" y="639"/>
                  </a:lnTo>
                  <a:lnTo>
                    <a:pt x="728" y="621"/>
                  </a:lnTo>
                  <a:lnTo>
                    <a:pt x="721" y="611"/>
                  </a:lnTo>
                  <a:lnTo>
                    <a:pt x="704" y="611"/>
                  </a:lnTo>
                  <a:lnTo>
                    <a:pt x="683" y="599"/>
                  </a:lnTo>
                  <a:lnTo>
                    <a:pt x="691" y="580"/>
                  </a:lnTo>
                  <a:lnTo>
                    <a:pt x="671" y="587"/>
                  </a:lnTo>
                  <a:lnTo>
                    <a:pt x="646" y="590"/>
                  </a:lnTo>
                  <a:lnTo>
                    <a:pt x="638" y="581"/>
                  </a:lnTo>
                  <a:lnTo>
                    <a:pt x="609" y="585"/>
                  </a:lnTo>
                  <a:lnTo>
                    <a:pt x="584" y="584"/>
                  </a:lnTo>
                  <a:lnTo>
                    <a:pt x="567" y="588"/>
                  </a:lnTo>
                  <a:lnTo>
                    <a:pt x="551" y="577"/>
                  </a:lnTo>
                  <a:lnTo>
                    <a:pt x="554" y="552"/>
                  </a:lnTo>
                  <a:lnTo>
                    <a:pt x="549" y="536"/>
                  </a:lnTo>
                  <a:lnTo>
                    <a:pt x="537" y="563"/>
                  </a:lnTo>
                  <a:lnTo>
                    <a:pt x="523" y="571"/>
                  </a:lnTo>
                  <a:lnTo>
                    <a:pt x="518" y="562"/>
                  </a:lnTo>
                  <a:lnTo>
                    <a:pt x="499" y="557"/>
                  </a:lnTo>
                  <a:lnTo>
                    <a:pt x="494" y="545"/>
                  </a:lnTo>
                  <a:lnTo>
                    <a:pt x="502" y="534"/>
                  </a:lnTo>
                  <a:lnTo>
                    <a:pt x="488" y="534"/>
                  </a:lnTo>
                  <a:lnTo>
                    <a:pt x="470" y="548"/>
                  </a:lnTo>
                  <a:lnTo>
                    <a:pt x="457" y="540"/>
                  </a:lnTo>
                  <a:lnTo>
                    <a:pt x="445" y="546"/>
                  </a:lnTo>
                  <a:lnTo>
                    <a:pt x="456" y="564"/>
                  </a:lnTo>
                  <a:lnTo>
                    <a:pt x="472" y="570"/>
                  </a:lnTo>
                  <a:lnTo>
                    <a:pt x="471" y="583"/>
                  </a:lnTo>
                  <a:lnTo>
                    <a:pt x="455" y="580"/>
                  </a:lnTo>
                  <a:lnTo>
                    <a:pt x="449" y="595"/>
                  </a:lnTo>
                  <a:lnTo>
                    <a:pt x="435" y="602"/>
                  </a:lnTo>
                  <a:lnTo>
                    <a:pt x="427" y="597"/>
                  </a:lnTo>
                  <a:lnTo>
                    <a:pt x="417" y="612"/>
                  </a:lnTo>
                  <a:lnTo>
                    <a:pt x="394" y="630"/>
                  </a:lnTo>
                  <a:lnTo>
                    <a:pt x="370" y="642"/>
                  </a:lnTo>
                  <a:lnTo>
                    <a:pt x="354" y="633"/>
                  </a:lnTo>
                  <a:lnTo>
                    <a:pt x="370" y="625"/>
                  </a:lnTo>
                  <a:lnTo>
                    <a:pt x="386" y="601"/>
                  </a:lnTo>
                  <a:lnTo>
                    <a:pt x="369" y="610"/>
                  </a:lnTo>
                  <a:lnTo>
                    <a:pt x="362" y="599"/>
                  </a:lnTo>
                  <a:lnTo>
                    <a:pt x="380" y="574"/>
                  </a:lnTo>
                  <a:lnTo>
                    <a:pt x="389" y="552"/>
                  </a:lnTo>
                  <a:lnTo>
                    <a:pt x="406" y="548"/>
                  </a:lnTo>
                  <a:lnTo>
                    <a:pt x="417" y="537"/>
                  </a:lnTo>
                  <a:lnTo>
                    <a:pt x="409" y="533"/>
                  </a:lnTo>
                  <a:lnTo>
                    <a:pt x="411" y="521"/>
                  </a:lnTo>
                  <a:lnTo>
                    <a:pt x="397" y="531"/>
                  </a:lnTo>
                  <a:lnTo>
                    <a:pt x="395" y="514"/>
                  </a:lnTo>
                  <a:lnTo>
                    <a:pt x="383" y="531"/>
                  </a:lnTo>
                  <a:lnTo>
                    <a:pt x="364" y="540"/>
                  </a:lnTo>
                  <a:lnTo>
                    <a:pt x="361" y="556"/>
                  </a:lnTo>
                  <a:lnTo>
                    <a:pt x="339" y="575"/>
                  </a:lnTo>
                  <a:lnTo>
                    <a:pt x="336" y="589"/>
                  </a:lnTo>
                  <a:lnTo>
                    <a:pt x="322" y="605"/>
                  </a:lnTo>
                  <a:lnTo>
                    <a:pt x="301" y="619"/>
                  </a:lnTo>
                  <a:lnTo>
                    <a:pt x="291" y="635"/>
                  </a:lnTo>
                  <a:lnTo>
                    <a:pt x="304" y="644"/>
                  </a:lnTo>
                  <a:lnTo>
                    <a:pt x="309" y="658"/>
                  </a:lnTo>
                  <a:lnTo>
                    <a:pt x="296" y="669"/>
                  </a:lnTo>
                  <a:lnTo>
                    <a:pt x="290" y="686"/>
                  </a:lnTo>
                  <a:lnTo>
                    <a:pt x="270" y="695"/>
                  </a:lnTo>
                  <a:lnTo>
                    <a:pt x="258" y="708"/>
                  </a:lnTo>
                  <a:lnTo>
                    <a:pt x="242" y="710"/>
                  </a:lnTo>
                  <a:lnTo>
                    <a:pt x="236" y="721"/>
                  </a:lnTo>
                  <a:lnTo>
                    <a:pt x="221" y="728"/>
                  </a:lnTo>
                  <a:lnTo>
                    <a:pt x="222" y="735"/>
                  </a:lnTo>
                  <a:lnTo>
                    <a:pt x="205" y="749"/>
                  </a:lnTo>
                  <a:lnTo>
                    <a:pt x="189" y="751"/>
                  </a:lnTo>
                  <a:lnTo>
                    <a:pt x="177" y="764"/>
                  </a:lnTo>
                  <a:lnTo>
                    <a:pt x="160" y="771"/>
                  </a:lnTo>
                  <a:lnTo>
                    <a:pt x="163" y="783"/>
                  </a:lnTo>
                  <a:lnTo>
                    <a:pt x="135" y="795"/>
                  </a:lnTo>
                  <a:lnTo>
                    <a:pt x="118" y="808"/>
                  </a:lnTo>
                  <a:lnTo>
                    <a:pt x="113" y="795"/>
                  </a:lnTo>
                  <a:lnTo>
                    <a:pt x="98" y="797"/>
                  </a:lnTo>
                  <a:lnTo>
                    <a:pt x="87" y="808"/>
                  </a:lnTo>
                  <a:lnTo>
                    <a:pt x="65" y="807"/>
                  </a:lnTo>
                  <a:lnTo>
                    <a:pt x="39" y="818"/>
                  </a:lnTo>
                  <a:lnTo>
                    <a:pt x="9" y="825"/>
                  </a:lnTo>
                  <a:lnTo>
                    <a:pt x="0" y="834"/>
                  </a:lnTo>
                  <a:lnTo>
                    <a:pt x="3" y="814"/>
                  </a:lnTo>
                  <a:lnTo>
                    <a:pt x="25" y="803"/>
                  </a:lnTo>
                  <a:lnTo>
                    <a:pt x="55" y="777"/>
                  </a:lnTo>
                  <a:lnTo>
                    <a:pt x="75" y="771"/>
                  </a:lnTo>
                  <a:lnTo>
                    <a:pt x="74" y="789"/>
                  </a:lnTo>
                  <a:lnTo>
                    <a:pt x="82" y="797"/>
                  </a:lnTo>
                  <a:lnTo>
                    <a:pt x="97" y="790"/>
                  </a:lnTo>
                  <a:lnTo>
                    <a:pt x="89" y="779"/>
                  </a:lnTo>
                  <a:lnTo>
                    <a:pt x="111" y="757"/>
                  </a:lnTo>
                  <a:lnTo>
                    <a:pt x="146" y="743"/>
                  </a:lnTo>
                  <a:lnTo>
                    <a:pt x="168" y="721"/>
                  </a:lnTo>
                  <a:lnTo>
                    <a:pt x="185" y="711"/>
                  </a:lnTo>
                  <a:lnTo>
                    <a:pt x="188" y="687"/>
                  </a:lnTo>
                  <a:lnTo>
                    <a:pt x="203" y="652"/>
                  </a:lnTo>
                  <a:lnTo>
                    <a:pt x="192" y="645"/>
                  </a:lnTo>
                  <a:lnTo>
                    <a:pt x="181" y="655"/>
                  </a:lnTo>
                  <a:lnTo>
                    <a:pt x="168" y="649"/>
                  </a:lnTo>
                  <a:lnTo>
                    <a:pt x="169" y="632"/>
                  </a:lnTo>
                  <a:lnTo>
                    <a:pt x="160" y="647"/>
                  </a:lnTo>
                  <a:lnTo>
                    <a:pt x="165" y="657"/>
                  </a:lnTo>
                  <a:lnTo>
                    <a:pt x="153" y="667"/>
                  </a:lnTo>
                  <a:lnTo>
                    <a:pt x="142" y="648"/>
                  </a:lnTo>
                  <a:lnTo>
                    <a:pt x="118" y="631"/>
                  </a:lnTo>
                  <a:lnTo>
                    <a:pt x="101" y="627"/>
                  </a:lnTo>
                  <a:lnTo>
                    <a:pt x="87" y="642"/>
                  </a:lnTo>
                  <a:lnTo>
                    <a:pt x="69" y="637"/>
                  </a:lnTo>
                  <a:lnTo>
                    <a:pt x="77" y="622"/>
                  </a:lnTo>
                  <a:lnTo>
                    <a:pt x="78" y="598"/>
                  </a:lnTo>
                  <a:lnTo>
                    <a:pt x="86" y="581"/>
                  </a:lnTo>
                  <a:lnTo>
                    <a:pt x="81" y="564"/>
                  </a:lnTo>
                  <a:lnTo>
                    <a:pt x="83" y="547"/>
                  </a:lnTo>
                  <a:lnTo>
                    <a:pt x="102" y="529"/>
                  </a:lnTo>
                  <a:lnTo>
                    <a:pt x="91" y="529"/>
                  </a:lnTo>
                  <a:lnTo>
                    <a:pt x="78" y="555"/>
                  </a:lnTo>
                  <a:lnTo>
                    <a:pt x="64" y="572"/>
                  </a:lnTo>
                  <a:lnTo>
                    <a:pt x="48" y="572"/>
                  </a:lnTo>
                  <a:lnTo>
                    <a:pt x="28" y="552"/>
                  </a:lnTo>
                  <a:lnTo>
                    <a:pt x="10" y="526"/>
                  </a:lnTo>
                  <a:lnTo>
                    <a:pt x="14" y="514"/>
                  </a:lnTo>
                  <a:lnTo>
                    <a:pt x="28" y="515"/>
                  </a:lnTo>
                  <a:lnTo>
                    <a:pt x="44" y="526"/>
                  </a:lnTo>
                  <a:lnTo>
                    <a:pt x="55" y="517"/>
                  </a:lnTo>
                  <a:lnTo>
                    <a:pt x="34" y="509"/>
                  </a:lnTo>
                  <a:lnTo>
                    <a:pt x="18" y="492"/>
                  </a:lnTo>
                  <a:lnTo>
                    <a:pt x="6" y="494"/>
                  </a:lnTo>
                  <a:lnTo>
                    <a:pt x="1" y="463"/>
                  </a:lnTo>
                  <a:lnTo>
                    <a:pt x="13" y="446"/>
                  </a:lnTo>
                  <a:lnTo>
                    <a:pt x="38" y="424"/>
                  </a:lnTo>
                  <a:lnTo>
                    <a:pt x="61" y="414"/>
                  </a:lnTo>
                  <a:lnTo>
                    <a:pt x="53" y="411"/>
                  </a:lnTo>
                  <a:lnTo>
                    <a:pt x="57" y="397"/>
                  </a:lnTo>
                  <a:lnTo>
                    <a:pt x="70" y="394"/>
                  </a:lnTo>
                  <a:lnTo>
                    <a:pt x="81" y="404"/>
                  </a:lnTo>
                  <a:lnTo>
                    <a:pt x="99" y="402"/>
                  </a:lnTo>
                  <a:lnTo>
                    <a:pt x="114" y="385"/>
                  </a:lnTo>
                  <a:lnTo>
                    <a:pt x="131" y="389"/>
                  </a:lnTo>
                  <a:lnTo>
                    <a:pt x="149" y="386"/>
                  </a:lnTo>
                  <a:lnTo>
                    <a:pt x="155" y="376"/>
                  </a:lnTo>
                  <a:lnTo>
                    <a:pt x="142" y="350"/>
                  </a:lnTo>
                  <a:lnTo>
                    <a:pt x="145" y="333"/>
                  </a:lnTo>
                  <a:lnTo>
                    <a:pt x="158" y="330"/>
                  </a:lnTo>
                  <a:lnTo>
                    <a:pt x="153" y="318"/>
                  </a:lnTo>
                  <a:lnTo>
                    <a:pt x="139" y="322"/>
                  </a:lnTo>
                  <a:lnTo>
                    <a:pt x="117" y="339"/>
                  </a:lnTo>
                  <a:lnTo>
                    <a:pt x="99" y="330"/>
                  </a:lnTo>
                  <a:lnTo>
                    <a:pt x="71" y="322"/>
                  </a:lnTo>
                  <a:lnTo>
                    <a:pt x="56" y="324"/>
                  </a:lnTo>
                  <a:lnTo>
                    <a:pt x="43" y="310"/>
                  </a:lnTo>
                  <a:lnTo>
                    <a:pt x="35" y="293"/>
                  </a:lnTo>
                  <a:lnTo>
                    <a:pt x="48" y="281"/>
                  </a:lnTo>
                  <a:lnTo>
                    <a:pt x="46" y="270"/>
                  </a:lnTo>
                  <a:lnTo>
                    <a:pt x="29" y="262"/>
                  </a:lnTo>
                  <a:lnTo>
                    <a:pt x="16" y="249"/>
                  </a:lnTo>
                  <a:lnTo>
                    <a:pt x="19" y="241"/>
                  </a:lnTo>
                  <a:lnTo>
                    <a:pt x="35" y="242"/>
                  </a:lnTo>
                  <a:lnTo>
                    <a:pt x="47" y="230"/>
                  </a:lnTo>
                  <a:lnTo>
                    <a:pt x="63" y="236"/>
                  </a:lnTo>
                  <a:lnTo>
                    <a:pt x="77" y="225"/>
                  </a:lnTo>
                  <a:lnTo>
                    <a:pt x="97" y="218"/>
                  </a:lnTo>
                  <a:lnTo>
                    <a:pt x="109" y="220"/>
                  </a:lnTo>
                  <a:lnTo>
                    <a:pt x="104" y="236"/>
                  </a:lnTo>
                  <a:lnTo>
                    <a:pt x="110" y="245"/>
                  </a:lnTo>
                  <a:lnTo>
                    <a:pt x="129" y="245"/>
                  </a:lnTo>
                  <a:lnTo>
                    <a:pt x="147" y="253"/>
                  </a:lnTo>
                  <a:lnTo>
                    <a:pt x="156" y="244"/>
                  </a:lnTo>
                  <a:lnTo>
                    <a:pt x="143" y="233"/>
                  </a:lnTo>
                  <a:lnTo>
                    <a:pt x="136" y="216"/>
                  </a:lnTo>
                  <a:lnTo>
                    <a:pt x="142" y="210"/>
                  </a:lnTo>
                  <a:lnTo>
                    <a:pt x="156" y="229"/>
                  </a:lnTo>
                  <a:lnTo>
                    <a:pt x="171" y="241"/>
                  </a:lnTo>
                  <a:lnTo>
                    <a:pt x="190" y="245"/>
                  </a:lnTo>
                  <a:lnTo>
                    <a:pt x="199" y="233"/>
                  </a:lnTo>
                  <a:lnTo>
                    <a:pt x="178" y="230"/>
                  </a:lnTo>
                  <a:lnTo>
                    <a:pt x="162" y="219"/>
                  </a:lnTo>
                  <a:lnTo>
                    <a:pt x="165" y="208"/>
                  </a:lnTo>
                  <a:lnTo>
                    <a:pt x="155" y="197"/>
                  </a:lnTo>
                  <a:lnTo>
                    <a:pt x="131" y="195"/>
                  </a:lnTo>
                  <a:lnTo>
                    <a:pt x="112" y="185"/>
                  </a:lnTo>
                  <a:lnTo>
                    <a:pt x="113" y="169"/>
                  </a:lnTo>
                  <a:lnTo>
                    <a:pt x="93" y="136"/>
                  </a:lnTo>
                  <a:lnTo>
                    <a:pt x="86" y="106"/>
                  </a:lnTo>
                  <a:lnTo>
                    <a:pt x="91" y="94"/>
                  </a:lnTo>
                  <a:lnTo>
                    <a:pt x="108" y="96"/>
                  </a:lnTo>
                  <a:lnTo>
                    <a:pt x="123" y="103"/>
                  </a:lnTo>
                  <a:lnTo>
                    <a:pt x="138" y="100"/>
                  </a:lnTo>
                  <a:lnTo>
                    <a:pt x="153" y="81"/>
                  </a:lnTo>
                  <a:lnTo>
                    <a:pt x="165" y="76"/>
                  </a:lnTo>
                  <a:lnTo>
                    <a:pt x="167" y="61"/>
                  </a:lnTo>
                  <a:lnTo>
                    <a:pt x="188" y="37"/>
                  </a:lnTo>
                  <a:lnTo>
                    <a:pt x="203" y="40"/>
                  </a:lnTo>
                  <a:lnTo>
                    <a:pt x="220" y="33"/>
                  </a:lnTo>
                  <a:lnTo>
                    <a:pt x="229" y="42"/>
                  </a:lnTo>
                  <a:lnTo>
                    <a:pt x="229" y="23"/>
                  </a:lnTo>
                  <a:lnTo>
                    <a:pt x="246" y="12"/>
                  </a:lnTo>
                  <a:lnTo>
                    <a:pt x="261" y="18"/>
                  </a:lnTo>
                  <a:lnTo>
                    <a:pt x="281" y="0"/>
                  </a:lnTo>
                  <a:lnTo>
                    <a:pt x="300" y="2"/>
                  </a:lnTo>
                  <a:lnTo>
                    <a:pt x="322" y="8"/>
                  </a:lnTo>
                  <a:lnTo>
                    <a:pt x="319" y="23"/>
                  </a:lnTo>
                  <a:lnTo>
                    <a:pt x="326" y="39"/>
                  </a:lnTo>
                  <a:lnTo>
                    <a:pt x="344" y="37"/>
                  </a:lnTo>
                  <a:lnTo>
                    <a:pt x="335" y="23"/>
                  </a:lnTo>
                  <a:lnTo>
                    <a:pt x="353" y="24"/>
                  </a:lnTo>
                  <a:lnTo>
                    <a:pt x="374" y="40"/>
                  </a:lnTo>
                  <a:lnTo>
                    <a:pt x="400" y="53"/>
                  </a:lnTo>
                  <a:lnTo>
                    <a:pt x="406" y="39"/>
                  </a:lnTo>
                  <a:lnTo>
                    <a:pt x="427" y="41"/>
                  </a:lnTo>
                  <a:lnTo>
                    <a:pt x="434" y="55"/>
                  </a:lnTo>
                  <a:lnTo>
                    <a:pt x="447" y="61"/>
                  </a:lnTo>
                  <a:lnTo>
                    <a:pt x="466" y="55"/>
                  </a:lnTo>
                  <a:lnTo>
                    <a:pt x="487" y="65"/>
                  </a:lnTo>
                  <a:lnTo>
                    <a:pt x="507" y="64"/>
                  </a:lnTo>
                  <a:lnTo>
                    <a:pt x="520" y="54"/>
                  </a:lnTo>
                  <a:lnTo>
                    <a:pt x="536" y="54"/>
                  </a:lnTo>
                  <a:lnTo>
                    <a:pt x="562" y="71"/>
                  </a:lnTo>
                  <a:lnTo>
                    <a:pt x="574" y="75"/>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1" name="Freeform 5"/>
            <p:cNvSpPr>
              <a:spLocks/>
            </p:cNvSpPr>
            <p:nvPr/>
          </p:nvSpPr>
          <p:spPr bwMode="auto">
            <a:xfrm>
              <a:off x="1551" y="1772"/>
              <a:ext cx="34" cy="57"/>
            </a:xfrm>
            <a:custGeom>
              <a:avLst/>
              <a:gdLst/>
              <a:ahLst/>
              <a:cxnLst>
                <a:cxn ang="0">
                  <a:pos x="9" y="0"/>
                </a:cxn>
                <a:cxn ang="0">
                  <a:pos x="21" y="9"/>
                </a:cxn>
                <a:cxn ang="0">
                  <a:pos x="31" y="32"/>
                </a:cxn>
                <a:cxn ang="0">
                  <a:pos x="33" y="56"/>
                </a:cxn>
                <a:cxn ang="0">
                  <a:pos x="15" y="40"/>
                </a:cxn>
                <a:cxn ang="0">
                  <a:pos x="3" y="22"/>
                </a:cxn>
                <a:cxn ang="0">
                  <a:pos x="0" y="3"/>
                </a:cxn>
                <a:cxn ang="0">
                  <a:pos x="9" y="0"/>
                </a:cxn>
              </a:cxnLst>
              <a:rect l="0" t="0" r="r" b="b"/>
              <a:pathLst>
                <a:path w="34" h="57">
                  <a:moveTo>
                    <a:pt x="9" y="0"/>
                  </a:moveTo>
                  <a:lnTo>
                    <a:pt x="21" y="9"/>
                  </a:lnTo>
                  <a:lnTo>
                    <a:pt x="31" y="32"/>
                  </a:lnTo>
                  <a:lnTo>
                    <a:pt x="33" y="56"/>
                  </a:lnTo>
                  <a:lnTo>
                    <a:pt x="15" y="40"/>
                  </a:lnTo>
                  <a:lnTo>
                    <a:pt x="3" y="22"/>
                  </a:lnTo>
                  <a:lnTo>
                    <a:pt x="0" y="3"/>
                  </a:lnTo>
                  <a:lnTo>
                    <a:pt x="9"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2" name="Freeform 6"/>
            <p:cNvSpPr>
              <a:spLocks/>
            </p:cNvSpPr>
            <p:nvPr/>
          </p:nvSpPr>
          <p:spPr bwMode="auto">
            <a:xfrm>
              <a:off x="998" y="1786"/>
              <a:ext cx="72" cy="65"/>
            </a:xfrm>
            <a:custGeom>
              <a:avLst/>
              <a:gdLst/>
              <a:ahLst/>
              <a:cxnLst>
                <a:cxn ang="0">
                  <a:pos x="51" y="3"/>
                </a:cxn>
                <a:cxn ang="0">
                  <a:pos x="64" y="2"/>
                </a:cxn>
                <a:cxn ang="0">
                  <a:pos x="71" y="18"/>
                </a:cxn>
                <a:cxn ang="0">
                  <a:pos x="65" y="33"/>
                </a:cxn>
                <a:cxn ang="0">
                  <a:pos x="52" y="35"/>
                </a:cxn>
                <a:cxn ang="0">
                  <a:pos x="41" y="51"/>
                </a:cxn>
                <a:cxn ang="0">
                  <a:pos x="30" y="47"/>
                </a:cxn>
                <a:cxn ang="0">
                  <a:pos x="19" y="64"/>
                </a:cxn>
                <a:cxn ang="0">
                  <a:pos x="11" y="62"/>
                </a:cxn>
                <a:cxn ang="0">
                  <a:pos x="15" y="48"/>
                </a:cxn>
                <a:cxn ang="0">
                  <a:pos x="1" y="51"/>
                </a:cxn>
                <a:cxn ang="0">
                  <a:pos x="0" y="31"/>
                </a:cxn>
                <a:cxn ang="0">
                  <a:pos x="10" y="17"/>
                </a:cxn>
                <a:cxn ang="0">
                  <a:pos x="19" y="32"/>
                </a:cxn>
                <a:cxn ang="0">
                  <a:pos x="33" y="12"/>
                </a:cxn>
                <a:cxn ang="0">
                  <a:pos x="48" y="0"/>
                </a:cxn>
                <a:cxn ang="0">
                  <a:pos x="57" y="6"/>
                </a:cxn>
                <a:cxn ang="0">
                  <a:pos x="51" y="3"/>
                </a:cxn>
              </a:cxnLst>
              <a:rect l="0" t="0" r="r" b="b"/>
              <a:pathLst>
                <a:path w="72" h="65">
                  <a:moveTo>
                    <a:pt x="51" y="3"/>
                  </a:moveTo>
                  <a:lnTo>
                    <a:pt x="64" y="2"/>
                  </a:lnTo>
                  <a:lnTo>
                    <a:pt x="71" y="18"/>
                  </a:lnTo>
                  <a:lnTo>
                    <a:pt x="65" y="33"/>
                  </a:lnTo>
                  <a:lnTo>
                    <a:pt x="52" y="35"/>
                  </a:lnTo>
                  <a:lnTo>
                    <a:pt x="41" y="51"/>
                  </a:lnTo>
                  <a:lnTo>
                    <a:pt x="30" y="47"/>
                  </a:lnTo>
                  <a:lnTo>
                    <a:pt x="19" y="64"/>
                  </a:lnTo>
                  <a:lnTo>
                    <a:pt x="11" y="62"/>
                  </a:lnTo>
                  <a:lnTo>
                    <a:pt x="15" y="48"/>
                  </a:lnTo>
                  <a:lnTo>
                    <a:pt x="1" y="51"/>
                  </a:lnTo>
                  <a:lnTo>
                    <a:pt x="0" y="31"/>
                  </a:lnTo>
                  <a:lnTo>
                    <a:pt x="10" y="17"/>
                  </a:lnTo>
                  <a:lnTo>
                    <a:pt x="19" y="32"/>
                  </a:lnTo>
                  <a:lnTo>
                    <a:pt x="33" y="12"/>
                  </a:lnTo>
                  <a:lnTo>
                    <a:pt x="48" y="0"/>
                  </a:lnTo>
                  <a:lnTo>
                    <a:pt x="57" y="6"/>
                  </a:lnTo>
                  <a:lnTo>
                    <a:pt x="51" y="3"/>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3" name="Freeform 7"/>
            <p:cNvSpPr>
              <a:spLocks/>
            </p:cNvSpPr>
            <p:nvPr/>
          </p:nvSpPr>
          <p:spPr bwMode="auto">
            <a:xfrm>
              <a:off x="674" y="1898"/>
              <a:ext cx="51" cy="39"/>
            </a:xfrm>
            <a:custGeom>
              <a:avLst/>
              <a:gdLst/>
              <a:ahLst/>
              <a:cxnLst>
                <a:cxn ang="0">
                  <a:pos x="39" y="0"/>
                </a:cxn>
                <a:cxn ang="0">
                  <a:pos x="50" y="8"/>
                </a:cxn>
                <a:cxn ang="0">
                  <a:pos x="50" y="30"/>
                </a:cxn>
                <a:cxn ang="0">
                  <a:pos x="39" y="32"/>
                </a:cxn>
                <a:cxn ang="0">
                  <a:pos x="27" y="27"/>
                </a:cxn>
                <a:cxn ang="0">
                  <a:pos x="19" y="38"/>
                </a:cxn>
                <a:cxn ang="0">
                  <a:pos x="3" y="38"/>
                </a:cxn>
                <a:cxn ang="0">
                  <a:pos x="0" y="25"/>
                </a:cxn>
                <a:cxn ang="0">
                  <a:pos x="10" y="19"/>
                </a:cxn>
                <a:cxn ang="0">
                  <a:pos x="16" y="8"/>
                </a:cxn>
                <a:cxn ang="0">
                  <a:pos x="30" y="11"/>
                </a:cxn>
                <a:cxn ang="0">
                  <a:pos x="39" y="0"/>
                </a:cxn>
              </a:cxnLst>
              <a:rect l="0" t="0" r="r" b="b"/>
              <a:pathLst>
                <a:path w="51" h="39">
                  <a:moveTo>
                    <a:pt x="39" y="0"/>
                  </a:moveTo>
                  <a:lnTo>
                    <a:pt x="50" y="8"/>
                  </a:lnTo>
                  <a:lnTo>
                    <a:pt x="50" y="30"/>
                  </a:lnTo>
                  <a:lnTo>
                    <a:pt x="39" y="32"/>
                  </a:lnTo>
                  <a:lnTo>
                    <a:pt x="27" y="27"/>
                  </a:lnTo>
                  <a:lnTo>
                    <a:pt x="19" y="38"/>
                  </a:lnTo>
                  <a:lnTo>
                    <a:pt x="3" y="38"/>
                  </a:lnTo>
                  <a:lnTo>
                    <a:pt x="0" y="25"/>
                  </a:lnTo>
                  <a:lnTo>
                    <a:pt x="10" y="19"/>
                  </a:lnTo>
                  <a:lnTo>
                    <a:pt x="16" y="8"/>
                  </a:lnTo>
                  <a:lnTo>
                    <a:pt x="30" y="11"/>
                  </a:lnTo>
                  <a:lnTo>
                    <a:pt x="39"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4" name="Freeform 8"/>
            <p:cNvSpPr>
              <a:spLocks/>
            </p:cNvSpPr>
            <p:nvPr/>
          </p:nvSpPr>
          <p:spPr bwMode="auto">
            <a:xfrm>
              <a:off x="620" y="1398"/>
              <a:ext cx="71" cy="66"/>
            </a:xfrm>
            <a:custGeom>
              <a:avLst/>
              <a:gdLst/>
              <a:ahLst/>
              <a:cxnLst>
                <a:cxn ang="0">
                  <a:pos x="9" y="0"/>
                </a:cxn>
                <a:cxn ang="0">
                  <a:pos x="9" y="9"/>
                </a:cxn>
                <a:cxn ang="0">
                  <a:pos x="23" y="14"/>
                </a:cxn>
                <a:cxn ang="0">
                  <a:pos x="33" y="11"/>
                </a:cxn>
                <a:cxn ang="0">
                  <a:pos x="40" y="25"/>
                </a:cxn>
                <a:cxn ang="0">
                  <a:pos x="54" y="35"/>
                </a:cxn>
                <a:cxn ang="0">
                  <a:pos x="54" y="41"/>
                </a:cxn>
                <a:cxn ang="0">
                  <a:pos x="67" y="41"/>
                </a:cxn>
                <a:cxn ang="0">
                  <a:pos x="70" y="51"/>
                </a:cxn>
                <a:cxn ang="0">
                  <a:pos x="60" y="60"/>
                </a:cxn>
                <a:cxn ang="0">
                  <a:pos x="54" y="49"/>
                </a:cxn>
                <a:cxn ang="0">
                  <a:pos x="46" y="57"/>
                </a:cxn>
                <a:cxn ang="0">
                  <a:pos x="40" y="65"/>
                </a:cxn>
                <a:cxn ang="0">
                  <a:pos x="33" y="54"/>
                </a:cxn>
                <a:cxn ang="0">
                  <a:pos x="37" y="49"/>
                </a:cxn>
                <a:cxn ang="0">
                  <a:pos x="26" y="44"/>
                </a:cxn>
                <a:cxn ang="0">
                  <a:pos x="29" y="35"/>
                </a:cxn>
                <a:cxn ang="0">
                  <a:pos x="23" y="27"/>
                </a:cxn>
                <a:cxn ang="0">
                  <a:pos x="6" y="30"/>
                </a:cxn>
                <a:cxn ang="0">
                  <a:pos x="0" y="17"/>
                </a:cxn>
                <a:cxn ang="0">
                  <a:pos x="9" y="0"/>
                </a:cxn>
              </a:cxnLst>
              <a:rect l="0" t="0" r="r" b="b"/>
              <a:pathLst>
                <a:path w="71" h="66">
                  <a:moveTo>
                    <a:pt x="9" y="0"/>
                  </a:moveTo>
                  <a:lnTo>
                    <a:pt x="9" y="9"/>
                  </a:lnTo>
                  <a:lnTo>
                    <a:pt x="23" y="14"/>
                  </a:lnTo>
                  <a:lnTo>
                    <a:pt x="33" y="11"/>
                  </a:lnTo>
                  <a:lnTo>
                    <a:pt x="40" y="25"/>
                  </a:lnTo>
                  <a:lnTo>
                    <a:pt x="54" y="35"/>
                  </a:lnTo>
                  <a:lnTo>
                    <a:pt x="54" y="41"/>
                  </a:lnTo>
                  <a:lnTo>
                    <a:pt x="67" y="41"/>
                  </a:lnTo>
                  <a:lnTo>
                    <a:pt x="70" y="51"/>
                  </a:lnTo>
                  <a:lnTo>
                    <a:pt x="60" y="60"/>
                  </a:lnTo>
                  <a:lnTo>
                    <a:pt x="54" y="49"/>
                  </a:lnTo>
                  <a:lnTo>
                    <a:pt x="46" y="57"/>
                  </a:lnTo>
                  <a:lnTo>
                    <a:pt x="40" y="65"/>
                  </a:lnTo>
                  <a:lnTo>
                    <a:pt x="33" y="54"/>
                  </a:lnTo>
                  <a:lnTo>
                    <a:pt x="37" y="49"/>
                  </a:lnTo>
                  <a:lnTo>
                    <a:pt x="26" y="44"/>
                  </a:lnTo>
                  <a:lnTo>
                    <a:pt x="29" y="35"/>
                  </a:lnTo>
                  <a:lnTo>
                    <a:pt x="23" y="27"/>
                  </a:lnTo>
                  <a:lnTo>
                    <a:pt x="6" y="30"/>
                  </a:lnTo>
                  <a:lnTo>
                    <a:pt x="0" y="17"/>
                  </a:lnTo>
                  <a:lnTo>
                    <a:pt x="9"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grpSp>
        <p:nvGrpSpPr>
          <p:cNvPr id="15" name="Group 9"/>
          <p:cNvGrpSpPr>
            <a:grpSpLocks/>
          </p:cNvGrpSpPr>
          <p:nvPr/>
        </p:nvGrpSpPr>
        <p:grpSpPr bwMode="auto">
          <a:xfrm>
            <a:off x="4283716" y="5279674"/>
            <a:ext cx="765092" cy="554385"/>
            <a:chOff x="738" y="2510"/>
            <a:chExt cx="308" cy="224"/>
          </a:xfrm>
          <a:noFill/>
        </p:grpSpPr>
        <p:sp>
          <p:nvSpPr>
            <p:cNvPr id="16" name="Freeform 10" descr="Wide downward diagonal"/>
            <p:cNvSpPr>
              <a:spLocks/>
            </p:cNvSpPr>
            <p:nvPr/>
          </p:nvSpPr>
          <p:spPr bwMode="auto">
            <a:xfrm>
              <a:off x="880" y="2571"/>
              <a:ext cx="50" cy="25"/>
            </a:xfrm>
            <a:custGeom>
              <a:avLst/>
              <a:gdLst/>
              <a:ahLst/>
              <a:cxnLst>
                <a:cxn ang="0">
                  <a:pos x="10" y="0"/>
                </a:cxn>
                <a:cxn ang="0">
                  <a:pos x="36" y="0"/>
                </a:cxn>
                <a:cxn ang="0">
                  <a:pos x="49" y="8"/>
                </a:cxn>
                <a:cxn ang="0">
                  <a:pos x="38" y="20"/>
                </a:cxn>
                <a:cxn ang="0">
                  <a:pos x="22" y="18"/>
                </a:cxn>
                <a:cxn ang="0">
                  <a:pos x="14" y="24"/>
                </a:cxn>
                <a:cxn ang="0">
                  <a:pos x="0" y="22"/>
                </a:cxn>
                <a:cxn ang="0">
                  <a:pos x="10" y="0"/>
                </a:cxn>
              </a:cxnLst>
              <a:rect l="0" t="0" r="r" b="b"/>
              <a:pathLst>
                <a:path w="50" h="25">
                  <a:moveTo>
                    <a:pt x="10" y="0"/>
                  </a:moveTo>
                  <a:lnTo>
                    <a:pt x="36" y="0"/>
                  </a:lnTo>
                  <a:lnTo>
                    <a:pt x="49" y="8"/>
                  </a:lnTo>
                  <a:lnTo>
                    <a:pt x="38" y="20"/>
                  </a:lnTo>
                  <a:lnTo>
                    <a:pt x="22" y="18"/>
                  </a:lnTo>
                  <a:lnTo>
                    <a:pt x="14" y="24"/>
                  </a:lnTo>
                  <a:lnTo>
                    <a:pt x="0" y="22"/>
                  </a:lnTo>
                  <a:lnTo>
                    <a:pt x="10"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7" name="Freeform 11" descr="Wide downward diagonal"/>
            <p:cNvSpPr>
              <a:spLocks/>
            </p:cNvSpPr>
            <p:nvPr/>
          </p:nvSpPr>
          <p:spPr bwMode="auto">
            <a:xfrm>
              <a:off x="924" y="2587"/>
              <a:ext cx="50" cy="39"/>
            </a:xfrm>
            <a:custGeom>
              <a:avLst/>
              <a:gdLst/>
              <a:ahLst/>
              <a:cxnLst>
                <a:cxn ang="0">
                  <a:pos x="9" y="0"/>
                </a:cxn>
                <a:cxn ang="0">
                  <a:pos x="30" y="2"/>
                </a:cxn>
                <a:cxn ang="0">
                  <a:pos x="49" y="16"/>
                </a:cxn>
                <a:cxn ang="0">
                  <a:pos x="48" y="32"/>
                </a:cxn>
                <a:cxn ang="0">
                  <a:pos x="22" y="38"/>
                </a:cxn>
                <a:cxn ang="0">
                  <a:pos x="14" y="22"/>
                </a:cxn>
                <a:cxn ang="0">
                  <a:pos x="5" y="20"/>
                </a:cxn>
                <a:cxn ang="0">
                  <a:pos x="0" y="11"/>
                </a:cxn>
                <a:cxn ang="0">
                  <a:pos x="9" y="0"/>
                </a:cxn>
              </a:cxnLst>
              <a:rect l="0" t="0" r="r" b="b"/>
              <a:pathLst>
                <a:path w="50" h="39">
                  <a:moveTo>
                    <a:pt x="9" y="0"/>
                  </a:moveTo>
                  <a:lnTo>
                    <a:pt x="30" y="2"/>
                  </a:lnTo>
                  <a:lnTo>
                    <a:pt x="49" y="16"/>
                  </a:lnTo>
                  <a:lnTo>
                    <a:pt x="48" y="32"/>
                  </a:lnTo>
                  <a:lnTo>
                    <a:pt x="22" y="38"/>
                  </a:lnTo>
                  <a:lnTo>
                    <a:pt x="14" y="22"/>
                  </a:lnTo>
                  <a:lnTo>
                    <a:pt x="5" y="20"/>
                  </a:lnTo>
                  <a:lnTo>
                    <a:pt x="0" y="11"/>
                  </a:lnTo>
                  <a:lnTo>
                    <a:pt x="9"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8" name="Freeform 12" descr="Wide downward diagonal"/>
            <p:cNvSpPr>
              <a:spLocks/>
            </p:cNvSpPr>
            <p:nvPr/>
          </p:nvSpPr>
          <p:spPr bwMode="auto">
            <a:xfrm>
              <a:off x="895" y="2605"/>
              <a:ext cx="21" cy="19"/>
            </a:xfrm>
            <a:custGeom>
              <a:avLst/>
              <a:gdLst/>
              <a:ahLst/>
              <a:cxnLst>
                <a:cxn ang="0">
                  <a:pos x="0" y="2"/>
                </a:cxn>
                <a:cxn ang="0">
                  <a:pos x="19" y="0"/>
                </a:cxn>
                <a:cxn ang="0">
                  <a:pos x="20" y="14"/>
                </a:cxn>
                <a:cxn ang="0">
                  <a:pos x="3" y="18"/>
                </a:cxn>
                <a:cxn ang="0">
                  <a:pos x="0" y="2"/>
                </a:cxn>
              </a:cxnLst>
              <a:rect l="0" t="0" r="r" b="b"/>
              <a:pathLst>
                <a:path w="21" h="19">
                  <a:moveTo>
                    <a:pt x="0" y="2"/>
                  </a:moveTo>
                  <a:lnTo>
                    <a:pt x="19" y="0"/>
                  </a:lnTo>
                  <a:lnTo>
                    <a:pt x="20" y="14"/>
                  </a:lnTo>
                  <a:lnTo>
                    <a:pt x="3" y="18"/>
                  </a:lnTo>
                  <a:lnTo>
                    <a:pt x="0" y="2"/>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19" name="Freeform 13" descr="Wide downward diagonal"/>
            <p:cNvSpPr>
              <a:spLocks/>
            </p:cNvSpPr>
            <p:nvPr/>
          </p:nvSpPr>
          <p:spPr bwMode="auto">
            <a:xfrm>
              <a:off x="956" y="2631"/>
              <a:ext cx="90" cy="103"/>
            </a:xfrm>
            <a:custGeom>
              <a:avLst/>
              <a:gdLst/>
              <a:ahLst/>
              <a:cxnLst>
                <a:cxn ang="0">
                  <a:pos x="14" y="0"/>
                </a:cxn>
                <a:cxn ang="0">
                  <a:pos x="67" y="22"/>
                </a:cxn>
                <a:cxn ang="0">
                  <a:pos x="89" y="55"/>
                </a:cxn>
                <a:cxn ang="0">
                  <a:pos x="67" y="77"/>
                </a:cxn>
                <a:cxn ang="0">
                  <a:pos x="39" y="82"/>
                </a:cxn>
                <a:cxn ang="0">
                  <a:pos x="32" y="102"/>
                </a:cxn>
                <a:cxn ang="0">
                  <a:pos x="10" y="91"/>
                </a:cxn>
                <a:cxn ang="0">
                  <a:pos x="9" y="59"/>
                </a:cxn>
                <a:cxn ang="0">
                  <a:pos x="0" y="41"/>
                </a:cxn>
                <a:cxn ang="0">
                  <a:pos x="14" y="0"/>
                </a:cxn>
              </a:cxnLst>
              <a:rect l="0" t="0" r="r" b="b"/>
              <a:pathLst>
                <a:path w="90" h="103">
                  <a:moveTo>
                    <a:pt x="14" y="0"/>
                  </a:moveTo>
                  <a:lnTo>
                    <a:pt x="67" y="22"/>
                  </a:lnTo>
                  <a:lnTo>
                    <a:pt x="89" y="55"/>
                  </a:lnTo>
                  <a:lnTo>
                    <a:pt x="67" y="77"/>
                  </a:lnTo>
                  <a:lnTo>
                    <a:pt x="39" y="82"/>
                  </a:lnTo>
                  <a:lnTo>
                    <a:pt x="32" y="102"/>
                  </a:lnTo>
                  <a:lnTo>
                    <a:pt x="10" y="91"/>
                  </a:lnTo>
                  <a:lnTo>
                    <a:pt x="9" y="59"/>
                  </a:lnTo>
                  <a:lnTo>
                    <a:pt x="0" y="41"/>
                  </a:lnTo>
                  <a:lnTo>
                    <a:pt x="14"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0" name="Freeform 14" descr="Wide downward diagonal"/>
            <p:cNvSpPr>
              <a:spLocks/>
            </p:cNvSpPr>
            <p:nvPr/>
          </p:nvSpPr>
          <p:spPr bwMode="auto">
            <a:xfrm>
              <a:off x="738" y="2537"/>
              <a:ext cx="22" cy="35"/>
            </a:xfrm>
            <a:custGeom>
              <a:avLst/>
              <a:gdLst/>
              <a:ahLst/>
              <a:cxnLst>
                <a:cxn ang="0">
                  <a:pos x="12" y="0"/>
                </a:cxn>
                <a:cxn ang="0">
                  <a:pos x="21" y="7"/>
                </a:cxn>
                <a:cxn ang="0">
                  <a:pos x="12" y="32"/>
                </a:cxn>
                <a:cxn ang="0">
                  <a:pos x="0" y="34"/>
                </a:cxn>
                <a:cxn ang="0">
                  <a:pos x="0" y="22"/>
                </a:cxn>
                <a:cxn ang="0">
                  <a:pos x="12" y="0"/>
                </a:cxn>
              </a:cxnLst>
              <a:rect l="0" t="0" r="r" b="b"/>
              <a:pathLst>
                <a:path w="22" h="35">
                  <a:moveTo>
                    <a:pt x="12" y="0"/>
                  </a:moveTo>
                  <a:lnTo>
                    <a:pt x="21" y="7"/>
                  </a:lnTo>
                  <a:lnTo>
                    <a:pt x="12" y="32"/>
                  </a:lnTo>
                  <a:lnTo>
                    <a:pt x="0" y="34"/>
                  </a:lnTo>
                  <a:lnTo>
                    <a:pt x="0" y="22"/>
                  </a:lnTo>
                  <a:lnTo>
                    <a:pt x="12" y="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1" name="Freeform 15" descr="Wide downward diagonal"/>
            <p:cNvSpPr>
              <a:spLocks/>
            </p:cNvSpPr>
            <p:nvPr/>
          </p:nvSpPr>
          <p:spPr bwMode="auto">
            <a:xfrm>
              <a:off x="771" y="2510"/>
              <a:ext cx="46" cy="38"/>
            </a:xfrm>
            <a:custGeom>
              <a:avLst/>
              <a:gdLst/>
              <a:ahLst/>
              <a:cxnLst>
                <a:cxn ang="0">
                  <a:pos x="0" y="21"/>
                </a:cxn>
                <a:cxn ang="0">
                  <a:pos x="9" y="3"/>
                </a:cxn>
                <a:cxn ang="0">
                  <a:pos x="40" y="0"/>
                </a:cxn>
                <a:cxn ang="0">
                  <a:pos x="45" y="21"/>
                </a:cxn>
                <a:cxn ang="0">
                  <a:pos x="36" y="37"/>
                </a:cxn>
                <a:cxn ang="0">
                  <a:pos x="18" y="35"/>
                </a:cxn>
                <a:cxn ang="0">
                  <a:pos x="0" y="21"/>
                </a:cxn>
              </a:cxnLst>
              <a:rect l="0" t="0" r="r" b="b"/>
              <a:pathLst>
                <a:path w="46" h="38">
                  <a:moveTo>
                    <a:pt x="0" y="21"/>
                  </a:moveTo>
                  <a:lnTo>
                    <a:pt x="9" y="3"/>
                  </a:lnTo>
                  <a:lnTo>
                    <a:pt x="40" y="0"/>
                  </a:lnTo>
                  <a:lnTo>
                    <a:pt x="45" y="21"/>
                  </a:lnTo>
                  <a:lnTo>
                    <a:pt x="36" y="37"/>
                  </a:lnTo>
                  <a:lnTo>
                    <a:pt x="18" y="35"/>
                  </a:lnTo>
                  <a:lnTo>
                    <a:pt x="0" y="21"/>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2" name="Freeform 16" descr="Wide downward diagonal"/>
            <p:cNvSpPr>
              <a:spLocks/>
            </p:cNvSpPr>
            <p:nvPr/>
          </p:nvSpPr>
          <p:spPr bwMode="auto">
            <a:xfrm>
              <a:off x="813" y="2535"/>
              <a:ext cx="66" cy="46"/>
            </a:xfrm>
            <a:custGeom>
              <a:avLst/>
              <a:gdLst/>
              <a:ahLst/>
              <a:cxnLst>
                <a:cxn ang="0">
                  <a:pos x="0" y="18"/>
                </a:cxn>
                <a:cxn ang="0">
                  <a:pos x="45" y="0"/>
                </a:cxn>
                <a:cxn ang="0">
                  <a:pos x="53" y="21"/>
                </a:cxn>
                <a:cxn ang="0">
                  <a:pos x="61" y="23"/>
                </a:cxn>
                <a:cxn ang="0">
                  <a:pos x="65" y="41"/>
                </a:cxn>
                <a:cxn ang="0">
                  <a:pos x="28" y="45"/>
                </a:cxn>
                <a:cxn ang="0">
                  <a:pos x="0" y="18"/>
                </a:cxn>
              </a:cxnLst>
              <a:rect l="0" t="0" r="r" b="b"/>
              <a:pathLst>
                <a:path w="66" h="46">
                  <a:moveTo>
                    <a:pt x="0" y="18"/>
                  </a:moveTo>
                  <a:lnTo>
                    <a:pt x="45" y="0"/>
                  </a:lnTo>
                  <a:lnTo>
                    <a:pt x="53" y="21"/>
                  </a:lnTo>
                  <a:lnTo>
                    <a:pt x="61" y="23"/>
                  </a:lnTo>
                  <a:lnTo>
                    <a:pt x="65" y="41"/>
                  </a:lnTo>
                  <a:lnTo>
                    <a:pt x="28" y="45"/>
                  </a:lnTo>
                  <a:lnTo>
                    <a:pt x="0" y="18"/>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sp>
        <p:nvSpPr>
          <p:cNvPr id="23" name="Freeform 17"/>
          <p:cNvSpPr>
            <a:spLocks/>
          </p:cNvSpPr>
          <p:nvPr/>
        </p:nvSpPr>
        <p:spPr bwMode="auto">
          <a:xfrm>
            <a:off x="2541703" y="1988119"/>
            <a:ext cx="1024943" cy="791528"/>
          </a:xfrm>
          <a:custGeom>
            <a:avLst/>
            <a:gdLst>
              <a:gd name="connsiteX0" fmla="*/ 2168 w 9857"/>
              <a:gd name="connsiteY0" fmla="*/ 0 h 9972"/>
              <a:gd name="connsiteX1" fmla="*/ 1895 w 9857"/>
              <a:gd name="connsiteY1" fmla="*/ 193 h 9972"/>
              <a:gd name="connsiteX2" fmla="*/ 1705 w 9857"/>
              <a:gd name="connsiteY2" fmla="*/ 1074 h 9972"/>
              <a:gd name="connsiteX3" fmla="*/ 1537 w 9857"/>
              <a:gd name="connsiteY3" fmla="*/ 1818 h 9972"/>
              <a:gd name="connsiteX4" fmla="*/ 1389 w 9857"/>
              <a:gd name="connsiteY4" fmla="*/ 2397 h 9972"/>
              <a:gd name="connsiteX5" fmla="*/ 1221 w 9857"/>
              <a:gd name="connsiteY5" fmla="*/ 3058 h 9972"/>
              <a:gd name="connsiteX6" fmla="*/ 1011 w 9857"/>
              <a:gd name="connsiteY6" fmla="*/ 3691 h 9972"/>
              <a:gd name="connsiteX7" fmla="*/ 737 w 9857"/>
              <a:gd name="connsiteY7" fmla="*/ 4408 h 9972"/>
              <a:gd name="connsiteX8" fmla="*/ 379 w 9857"/>
              <a:gd name="connsiteY8" fmla="*/ 5234 h 9972"/>
              <a:gd name="connsiteX9" fmla="*/ 0 w 9857"/>
              <a:gd name="connsiteY9" fmla="*/ 6033 h 9972"/>
              <a:gd name="connsiteX10" fmla="*/ 0 w 9857"/>
              <a:gd name="connsiteY10" fmla="*/ 7769 h 9972"/>
              <a:gd name="connsiteX11" fmla="*/ 5600 w 9857"/>
              <a:gd name="connsiteY11" fmla="*/ 9256 h 9972"/>
              <a:gd name="connsiteX12" fmla="*/ 8168 w 9857"/>
              <a:gd name="connsiteY12" fmla="*/ 9972 h 9972"/>
              <a:gd name="connsiteX13" fmla="*/ 8716 w 9857"/>
              <a:gd name="connsiteY13" fmla="*/ 6501 h 9972"/>
              <a:gd name="connsiteX14" fmla="*/ 9053 w 9857"/>
              <a:gd name="connsiteY14" fmla="*/ 6198 h 9972"/>
              <a:gd name="connsiteX15" fmla="*/ 8737 w 9857"/>
              <a:gd name="connsiteY15" fmla="*/ 5427 h 9972"/>
              <a:gd name="connsiteX16" fmla="*/ 8884 w 9857"/>
              <a:gd name="connsiteY16" fmla="*/ 4628 h 9972"/>
              <a:gd name="connsiteX17" fmla="*/ 9857 w 9857"/>
              <a:gd name="connsiteY17" fmla="*/ 3338 h 9972"/>
              <a:gd name="connsiteX18" fmla="*/ 9221 w 9857"/>
              <a:gd name="connsiteY18" fmla="*/ 2121 h 9972"/>
              <a:gd name="connsiteX19" fmla="*/ 6126 w 9857"/>
              <a:gd name="connsiteY19" fmla="*/ 1267 h 9972"/>
              <a:gd name="connsiteX20" fmla="*/ 5705 w 9857"/>
              <a:gd name="connsiteY20" fmla="*/ 1625 h 9972"/>
              <a:gd name="connsiteX21" fmla="*/ 5137 w 9857"/>
              <a:gd name="connsiteY21" fmla="*/ 1019 h 9972"/>
              <a:gd name="connsiteX22" fmla="*/ 4653 w 9857"/>
              <a:gd name="connsiteY22" fmla="*/ 1653 h 9972"/>
              <a:gd name="connsiteX23" fmla="*/ 4168 w 9857"/>
              <a:gd name="connsiteY23" fmla="*/ 1019 h 9972"/>
              <a:gd name="connsiteX24" fmla="*/ 2947 w 9857"/>
              <a:gd name="connsiteY24" fmla="*/ 1047 h 9972"/>
              <a:gd name="connsiteX25" fmla="*/ 3095 w 9857"/>
              <a:gd name="connsiteY25" fmla="*/ 83 h 9972"/>
              <a:gd name="connsiteX26" fmla="*/ 2168 w 9857"/>
              <a:gd name="connsiteY26" fmla="*/ 0 h 9972"/>
              <a:gd name="connsiteX0" fmla="*/ 2199 w 10000"/>
              <a:gd name="connsiteY0" fmla="*/ 0 h 10000"/>
              <a:gd name="connsiteX1" fmla="*/ 1922 w 10000"/>
              <a:gd name="connsiteY1" fmla="*/ 194 h 10000"/>
              <a:gd name="connsiteX2" fmla="*/ 1730 w 10000"/>
              <a:gd name="connsiteY2" fmla="*/ 1077 h 10000"/>
              <a:gd name="connsiteX3" fmla="*/ 1559 w 10000"/>
              <a:gd name="connsiteY3" fmla="*/ 1823 h 10000"/>
              <a:gd name="connsiteX4" fmla="*/ 1409 w 10000"/>
              <a:gd name="connsiteY4" fmla="*/ 2404 h 10000"/>
              <a:gd name="connsiteX5" fmla="*/ 1239 w 10000"/>
              <a:gd name="connsiteY5" fmla="*/ 3067 h 10000"/>
              <a:gd name="connsiteX6" fmla="*/ 1026 w 10000"/>
              <a:gd name="connsiteY6" fmla="*/ 3701 h 10000"/>
              <a:gd name="connsiteX7" fmla="*/ 748 w 10000"/>
              <a:gd name="connsiteY7" fmla="*/ 4420 h 10000"/>
              <a:gd name="connsiteX8" fmla="*/ 384 w 10000"/>
              <a:gd name="connsiteY8" fmla="*/ 5249 h 10000"/>
              <a:gd name="connsiteX9" fmla="*/ 0 w 10000"/>
              <a:gd name="connsiteY9" fmla="*/ 6050 h 10000"/>
              <a:gd name="connsiteX10" fmla="*/ 0 w 10000"/>
              <a:gd name="connsiteY10" fmla="*/ 7791 h 10000"/>
              <a:gd name="connsiteX11" fmla="*/ 5681 w 10000"/>
              <a:gd name="connsiteY11" fmla="*/ 9282 h 10000"/>
              <a:gd name="connsiteX12" fmla="*/ 8286 w 10000"/>
              <a:gd name="connsiteY12" fmla="*/ 10000 h 10000"/>
              <a:gd name="connsiteX13" fmla="*/ 8842 w 10000"/>
              <a:gd name="connsiteY13" fmla="*/ 6519 h 10000"/>
              <a:gd name="connsiteX14" fmla="*/ 9110 w 10000"/>
              <a:gd name="connsiteY14" fmla="*/ 6343 h 10000"/>
              <a:gd name="connsiteX15" fmla="*/ 8864 w 10000"/>
              <a:gd name="connsiteY15" fmla="*/ 5442 h 10000"/>
              <a:gd name="connsiteX16" fmla="*/ 9013 w 10000"/>
              <a:gd name="connsiteY16" fmla="*/ 4641 h 10000"/>
              <a:gd name="connsiteX17" fmla="*/ 10000 w 10000"/>
              <a:gd name="connsiteY17" fmla="*/ 3347 h 10000"/>
              <a:gd name="connsiteX18" fmla="*/ 9355 w 10000"/>
              <a:gd name="connsiteY18" fmla="*/ 2127 h 10000"/>
              <a:gd name="connsiteX19" fmla="*/ 6215 w 10000"/>
              <a:gd name="connsiteY19" fmla="*/ 1271 h 10000"/>
              <a:gd name="connsiteX20" fmla="*/ 5788 w 10000"/>
              <a:gd name="connsiteY20" fmla="*/ 1630 h 10000"/>
              <a:gd name="connsiteX21" fmla="*/ 5212 w 10000"/>
              <a:gd name="connsiteY21" fmla="*/ 1022 h 10000"/>
              <a:gd name="connsiteX22" fmla="*/ 4721 w 10000"/>
              <a:gd name="connsiteY22" fmla="*/ 1658 h 10000"/>
              <a:gd name="connsiteX23" fmla="*/ 4228 w 10000"/>
              <a:gd name="connsiteY23" fmla="*/ 1022 h 10000"/>
              <a:gd name="connsiteX24" fmla="*/ 2990 w 10000"/>
              <a:gd name="connsiteY24" fmla="*/ 1050 h 10000"/>
              <a:gd name="connsiteX25" fmla="*/ 3140 w 10000"/>
              <a:gd name="connsiteY25" fmla="*/ 83 h 10000"/>
              <a:gd name="connsiteX26" fmla="*/ 2199 w 10000"/>
              <a:gd name="connsiteY26" fmla="*/ 0 h 10000"/>
              <a:gd name="connsiteX0" fmla="*/ 2199 w 10000"/>
              <a:gd name="connsiteY0" fmla="*/ 0 h 10000"/>
              <a:gd name="connsiteX1" fmla="*/ 1922 w 10000"/>
              <a:gd name="connsiteY1" fmla="*/ 194 h 10000"/>
              <a:gd name="connsiteX2" fmla="*/ 1730 w 10000"/>
              <a:gd name="connsiteY2" fmla="*/ 1077 h 10000"/>
              <a:gd name="connsiteX3" fmla="*/ 1559 w 10000"/>
              <a:gd name="connsiteY3" fmla="*/ 1823 h 10000"/>
              <a:gd name="connsiteX4" fmla="*/ 1409 w 10000"/>
              <a:gd name="connsiteY4" fmla="*/ 2404 h 10000"/>
              <a:gd name="connsiteX5" fmla="*/ 1239 w 10000"/>
              <a:gd name="connsiteY5" fmla="*/ 3067 h 10000"/>
              <a:gd name="connsiteX6" fmla="*/ 1026 w 10000"/>
              <a:gd name="connsiteY6" fmla="*/ 3701 h 10000"/>
              <a:gd name="connsiteX7" fmla="*/ 748 w 10000"/>
              <a:gd name="connsiteY7" fmla="*/ 4420 h 10000"/>
              <a:gd name="connsiteX8" fmla="*/ 384 w 10000"/>
              <a:gd name="connsiteY8" fmla="*/ 5249 h 10000"/>
              <a:gd name="connsiteX9" fmla="*/ 0 w 10000"/>
              <a:gd name="connsiteY9" fmla="*/ 6050 h 10000"/>
              <a:gd name="connsiteX10" fmla="*/ 0 w 10000"/>
              <a:gd name="connsiteY10" fmla="*/ 7791 h 10000"/>
              <a:gd name="connsiteX11" fmla="*/ 5681 w 10000"/>
              <a:gd name="connsiteY11" fmla="*/ 9282 h 10000"/>
              <a:gd name="connsiteX12" fmla="*/ 8286 w 10000"/>
              <a:gd name="connsiteY12" fmla="*/ 10000 h 10000"/>
              <a:gd name="connsiteX13" fmla="*/ 8842 w 10000"/>
              <a:gd name="connsiteY13" fmla="*/ 6519 h 10000"/>
              <a:gd name="connsiteX14" fmla="*/ 9110 w 10000"/>
              <a:gd name="connsiteY14" fmla="*/ 6343 h 10000"/>
              <a:gd name="connsiteX15" fmla="*/ 8790 w 10000"/>
              <a:gd name="connsiteY15" fmla="*/ 5667 h 10000"/>
              <a:gd name="connsiteX16" fmla="*/ 9013 w 10000"/>
              <a:gd name="connsiteY16" fmla="*/ 4641 h 10000"/>
              <a:gd name="connsiteX17" fmla="*/ 10000 w 10000"/>
              <a:gd name="connsiteY17" fmla="*/ 3347 h 10000"/>
              <a:gd name="connsiteX18" fmla="*/ 9355 w 10000"/>
              <a:gd name="connsiteY18" fmla="*/ 2127 h 10000"/>
              <a:gd name="connsiteX19" fmla="*/ 6215 w 10000"/>
              <a:gd name="connsiteY19" fmla="*/ 1271 h 10000"/>
              <a:gd name="connsiteX20" fmla="*/ 5788 w 10000"/>
              <a:gd name="connsiteY20" fmla="*/ 1630 h 10000"/>
              <a:gd name="connsiteX21" fmla="*/ 5212 w 10000"/>
              <a:gd name="connsiteY21" fmla="*/ 1022 h 10000"/>
              <a:gd name="connsiteX22" fmla="*/ 4721 w 10000"/>
              <a:gd name="connsiteY22" fmla="*/ 1658 h 10000"/>
              <a:gd name="connsiteX23" fmla="*/ 4228 w 10000"/>
              <a:gd name="connsiteY23" fmla="*/ 1022 h 10000"/>
              <a:gd name="connsiteX24" fmla="*/ 2990 w 10000"/>
              <a:gd name="connsiteY24" fmla="*/ 1050 h 10000"/>
              <a:gd name="connsiteX25" fmla="*/ 3140 w 10000"/>
              <a:gd name="connsiteY25" fmla="*/ 83 h 10000"/>
              <a:gd name="connsiteX26" fmla="*/ 2199 w 10000"/>
              <a:gd name="connsiteY26" fmla="*/ 0 h 10000"/>
              <a:gd name="connsiteX0" fmla="*/ 2199 w 10000"/>
              <a:gd name="connsiteY0" fmla="*/ 0 h 10000"/>
              <a:gd name="connsiteX1" fmla="*/ 1922 w 10000"/>
              <a:gd name="connsiteY1" fmla="*/ 194 h 10000"/>
              <a:gd name="connsiteX2" fmla="*/ 1730 w 10000"/>
              <a:gd name="connsiteY2" fmla="*/ 1077 h 10000"/>
              <a:gd name="connsiteX3" fmla="*/ 1559 w 10000"/>
              <a:gd name="connsiteY3" fmla="*/ 1823 h 10000"/>
              <a:gd name="connsiteX4" fmla="*/ 1409 w 10000"/>
              <a:gd name="connsiteY4" fmla="*/ 2404 h 10000"/>
              <a:gd name="connsiteX5" fmla="*/ 1239 w 10000"/>
              <a:gd name="connsiteY5" fmla="*/ 3067 h 10000"/>
              <a:gd name="connsiteX6" fmla="*/ 1026 w 10000"/>
              <a:gd name="connsiteY6" fmla="*/ 3701 h 10000"/>
              <a:gd name="connsiteX7" fmla="*/ 748 w 10000"/>
              <a:gd name="connsiteY7" fmla="*/ 4420 h 10000"/>
              <a:gd name="connsiteX8" fmla="*/ 384 w 10000"/>
              <a:gd name="connsiteY8" fmla="*/ 5249 h 10000"/>
              <a:gd name="connsiteX9" fmla="*/ 0 w 10000"/>
              <a:gd name="connsiteY9" fmla="*/ 6050 h 10000"/>
              <a:gd name="connsiteX10" fmla="*/ 0 w 10000"/>
              <a:gd name="connsiteY10" fmla="*/ 7791 h 10000"/>
              <a:gd name="connsiteX11" fmla="*/ 5681 w 10000"/>
              <a:gd name="connsiteY11" fmla="*/ 9282 h 10000"/>
              <a:gd name="connsiteX12" fmla="*/ 8286 w 10000"/>
              <a:gd name="connsiteY12" fmla="*/ 10000 h 10000"/>
              <a:gd name="connsiteX13" fmla="*/ 8842 w 10000"/>
              <a:gd name="connsiteY13" fmla="*/ 6519 h 10000"/>
              <a:gd name="connsiteX14" fmla="*/ 9110 w 10000"/>
              <a:gd name="connsiteY14" fmla="*/ 6343 h 10000"/>
              <a:gd name="connsiteX15" fmla="*/ 8790 w 10000"/>
              <a:gd name="connsiteY15" fmla="*/ 5667 h 10000"/>
              <a:gd name="connsiteX16" fmla="*/ 9013 w 10000"/>
              <a:gd name="connsiteY16" fmla="*/ 4641 h 10000"/>
              <a:gd name="connsiteX17" fmla="*/ 10000 w 10000"/>
              <a:gd name="connsiteY17" fmla="*/ 3411 h 10000"/>
              <a:gd name="connsiteX18" fmla="*/ 9355 w 10000"/>
              <a:gd name="connsiteY18" fmla="*/ 2127 h 10000"/>
              <a:gd name="connsiteX19" fmla="*/ 6215 w 10000"/>
              <a:gd name="connsiteY19" fmla="*/ 1271 h 10000"/>
              <a:gd name="connsiteX20" fmla="*/ 5788 w 10000"/>
              <a:gd name="connsiteY20" fmla="*/ 1630 h 10000"/>
              <a:gd name="connsiteX21" fmla="*/ 5212 w 10000"/>
              <a:gd name="connsiteY21" fmla="*/ 1022 h 10000"/>
              <a:gd name="connsiteX22" fmla="*/ 4721 w 10000"/>
              <a:gd name="connsiteY22" fmla="*/ 1658 h 10000"/>
              <a:gd name="connsiteX23" fmla="*/ 4228 w 10000"/>
              <a:gd name="connsiteY23" fmla="*/ 1022 h 10000"/>
              <a:gd name="connsiteX24" fmla="*/ 2990 w 10000"/>
              <a:gd name="connsiteY24" fmla="*/ 1050 h 10000"/>
              <a:gd name="connsiteX25" fmla="*/ 3140 w 10000"/>
              <a:gd name="connsiteY25" fmla="*/ 83 h 10000"/>
              <a:gd name="connsiteX26" fmla="*/ 2199 w 10000"/>
              <a:gd name="connsiteY26" fmla="*/ 0 h 10000"/>
              <a:gd name="connsiteX0" fmla="*/ 2199 w 10000"/>
              <a:gd name="connsiteY0" fmla="*/ 0 h 10000"/>
              <a:gd name="connsiteX1" fmla="*/ 1922 w 10000"/>
              <a:gd name="connsiteY1" fmla="*/ 194 h 10000"/>
              <a:gd name="connsiteX2" fmla="*/ 1730 w 10000"/>
              <a:gd name="connsiteY2" fmla="*/ 1077 h 10000"/>
              <a:gd name="connsiteX3" fmla="*/ 1559 w 10000"/>
              <a:gd name="connsiteY3" fmla="*/ 1823 h 10000"/>
              <a:gd name="connsiteX4" fmla="*/ 1409 w 10000"/>
              <a:gd name="connsiteY4" fmla="*/ 2404 h 10000"/>
              <a:gd name="connsiteX5" fmla="*/ 1239 w 10000"/>
              <a:gd name="connsiteY5" fmla="*/ 3067 h 10000"/>
              <a:gd name="connsiteX6" fmla="*/ 1026 w 10000"/>
              <a:gd name="connsiteY6" fmla="*/ 3701 h 10000"/>
              <a:gd name="connsiteX7" fmla="*/ 748 w 10000"/>
              <a:gd name="connsiteY7" fmla="*/ 4420 h 10000"/>
              <a:gd name="connsiteX8" fmla="*/ 384 w 10000"/>
              <a:gd name="connsiteY8" fmla="*/ 5249 h 10000"/>
              <a:gd name="connsiteX9" fmla="*/ 0 w 10000"/>
              <a:gd name="connsiteY9" fmla="*/ 6050 h 10000"/>
              <a:gd name="connsiteX10" fmla="*/ 0 w 10000"/>
              <a:gd name="connsiteY10" fmla="*/ 7791 h 10000"/>
              <a:gd name="connsiteX11" fmla="*/ 5681 w 10000"/>
              <a:gd name="connsiteY11" fmla="*/ 9282 h 10000"/>
              <a:gd name="connsiteX12" fmla="*/ 8286 w 10000"/>
              <a:gd name="connsiteY12" fmla="*/ 10000 h 10000"/>
              <a:gd name="connsiteX13" fmla="*/ 8792 w 10000"/>
              <a:gd name="connsiteY13" fmla="*/ 6647 h 10000"/>
              <a:gd name="connsiteX14" fmla="*/ 9110 w 10000"/>
              <a:gd name="connsiteY14" fmla="*/ 6343 h 10000"/>
              <a:gd name="connsiteX15" fmla="*/ 8790 w 10000"/>
              <a:gd name="connsiteY15" fmla="*/ 5667 h 10000"/>
              <a:gd name="connsiteX16" fmla="*/ 9013 w 10000"/>
              <a:gd name="connsiteY16" fmla="*/ 4641 h 10000"/>
              <a:gd name="connsiteX17" fmla="*/ 10000 w 10000"/>
              <a:gd name="connsiteY17" fmla="*/ 3411 h 10000"/>
              <a:gd name="connsiteX18" fmla="*/ 9355 w 10000"/>
              <a:gd name="connsiteY18" fmla="*/ 2127 h 10000"/>
              <a:gd name="connsiteX19" fmla="*/ 6215 w 10000"/>
              <a:gd name="connsiteY19" fmla="*/ 1271 h 10000"/>
              <a:gd name="connsiteX20" fmla="*/ 5788 w 10000"/>
              <a:gd name="connsiteY20" fmla="*/ 1630 h 10000"/>
              <a:gd name="connsiteX21" fmla="*/ 5212 w 10000"/>
              <a:gd name="connsiteY21" fmla="*/ 1022 h 10000"/>
              <a:gd name="connsiteX22" fmla="*/ 4721 w 10000"/>
              <a:gd name="connsiteY22" fmla="*/ 1658 h 10000"/>
              <a:gd name="connsiteX23" fmla="*/ 4228 w 10000"/>
              <a:gd name="connsiteY23" fmla="*/ 1022 h 10000"/>
              <a:gd name="connsiteX24" fmla="*/ 2990 w 10000"/>
              <a:gd name="connsiteY24" fmla="*/ 1050 h 10000"/>
              <a:gd name="connsiteX25" fmla="*/ 3140 w 10000"/>
              <a:gd name="connsiteY25" fmla="*/ 83 h 10000"/>
              <a:gd name="connsiteX26" fmla="*/ 2199 w 10000"/>
              <a:gd name="connsiteY2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0000" h="10000">
                <a:moveTo>
                  <a:pt x="2199" y="0"/>
                </a:moveTo>
                <a:lnTo>
                  <a:pt x="1922" y="194"/>
                </a:lnTo>
                <a:cubicBezTo>
                  <a:pt x="1859" y="488"/>
                  <a:pt x="1794" y="782"/>
                  <a:pt x="1730" y="1077"/>
                </a:cubicBezTo>
                <a:lnTo>
                  <a:pt x="1559" y="1823"/>
                </a:lnTo>
                <a:cubicBezTo>
                  <a:pt x="1510" y="2017"/>
                  <a:pt x="1459" y="2210"/>
                  <a:pt x="1409" y="2404"/>
                </a:cubicBezTo>
                <a:cubicBezTo>
                  <a:pt x="1352" y="2625"/>
                  <a:pt x="1296" y="2846"/>
                  <a:pt x="1239" y="3067"/>
                </a:cubicBezTo>
                <a:lnTo>
                  <a:pt x="1026" y="3701"/>
                </a:lnTo>
                <a:lnTo>
                  <a:pt x="748" y="4420"/>
                </a:lnTo>
                <a:lnTo>
                  <a:pt x="384" y="5249"/>
                </a:lnTo>
                <a:lnTo>
                  <a:pt x="0" y="6050"/>
                </a:lnTo>
                <a:lnTo>
                  <a:pt x="0" y="7791"/>
                </a:lnTo>
                <a:lnTo>
                  <a:pt x="5681" y="9282"/>
                </a:lnTo>
                <a:lnTo>
                  <a:pt x="8286" y="10000"/>
                </a:lnTo>
                <a:cubicBezTo>
                  <a:pt x="8472" y="8840"/>
                  <a:pt x="8607" y="7808"/>
                  <a:pt x="8792" y="6647"/>
                </a:cubicBezTo>
                <a:lnTo>
                  <a:pt x="9110" y="6343"/>
                </a:lnTo>
                <a:lnTo>
                  <a:pt x="8790" y="5667"/>
                </a:lnTo>
                <a:cubicBezTo>
                  <a:pt x="8840" y="5400"/>
                  <a:pt x="8963" y="4908"/>
                  <a:pt x="9013" y="4641"/>
                </a:cubicBezTo>
                <a:lnTo>
                  <a:pt x="10000" y="3411"/>
                </a:lnTo>
                <a:lnTo>
                  <a:pt x="9355" y="2127"/>
                </a:lnTo>
                <a:lnTo>
                  <a:pt x="6215" y="1271"/>
                </a:lnTo>
                <a:lnTo>
                  <a:pt x="5788" y="1630"/>
                </a:lnTo>
                <a:lnTo>
                  <a:pt x="5212" y="1022"/>
                </a:lnTo>
                <a:lnTo>
                  <a:pt x="4721" y="1658"/>
                </a:lnTo>
                <a:lnTo>
                  <a:pt x="4228" y="1022"/>
                </a:lnTo>
                <a:lnTo>
                  <a:pt x="2990" y="1050"/>
                </a:lnTo>
                <a:cubicBezTo>
                  <a:pt x="3039" y="728"/>
                  <a:pt x="3090" y="405"/>
                  <a:pt x="3140" y="83"/>
                </a:cubicBezTo>
                <a:lnTo>
                  <a:pt x="2199" y="0"/>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4" name="Freeform 19"/>
          <p:cNvSpPr>
            <a:spLocks/>
          </p:cNvSpPr>
          <p:nvPr/>
        </p:nvSpPr>
        <p:spPr bwMode="auto">
          <a:xfrm>
            <a:off x="5009816" y="3743570"/>
            <a:ext cx="1114672" cy="563971"/>
          </a:xfrm>
          <a:custGeom>
            <a:avLst/>
            <a:gdLst>
              <a:gd name="connsiteX0" fmla="*/ 78 w 9980"/>
              <a:gd name="connsiteY0" fmla="*/ 422 h 10382"/>
              <a:gd name="connsiteX1" fmla="*/ 0 w 9980"/>
              <a:gd name="connsiteY1" fmla="*/ 2203 h 10382"/>
              <a:gd name="connsiteX2" fmla="*/ 3549 w 9980"/>
              <a:gd name="connsiteY2" fmla="*/ 2446 h 10382"/>
              <a:gd name="connsiteX3" fmla="*/ 3569 w 9980"/>
              <a:gd name="connsiteY3" fmla="*/ 8114 h 10382"/>
              <a:gd name="connsiteX4" fmla="*/ 5373 w 9980"/>
              <a:gd name="connsiteY4" fmla="*/ 9693 h 10382"/>
              <a:gd name="connsiteX5" fmla="*/ 5882 w 9980"/>
              <a:gd name="connsiteY5" fmla="*/ 9126 h 10382"/>
              <a:gd name="connsiteX6" fmla="*/ 7039 w 9980"/>
              <a:gd name="connsiteY6" fmla="*/ 10382 h 10382"/>
              <a:gd name="connsiteX7" fmla="*/ 7784 w 9980"/>
              <a:gd name="connsiteY7" fmla="*/ 10341 h 10382"/>
              <a:gd name="connsiteX8" fmla="*/ 9176 w 9980"/>
              <a:gd name="connsiteY8" fmla="*/ 9126 h 10382"/>
              <a:gd name="connsiteX9" fmla="*/ 9980 w 9980"/>
              <a:gd name="connsiteY9" fmla="*/ 10260 h 10382"/>
              <a:gd name="connsiteX10" fmla="*/ 9980 w 9980"/>
              <a:gd name="connsiteY10" fmla="*/ 4147 h 10382"/>
              <a:gd name="connsiteX11" fmla="*/ 9725 w 9980"/>
              <a:gd name="connsiteY11" fmla="*/ 543 h 10382"/>
              <a:gd name="connsiteX12" fmla="*/ 44 w 9980"/>
              <a:gd name="connsiteY12" fmla="*/ 0 h 10382"/>
              <a:gd name="connsiteX0" fmla="*/ 78 w 10000"/>
              <a:gd name="connsiteY0" fmla="*/ 406 h 10000"/>
              <a:gd name="connsiteX1" fmla="*/ 0 w 10000"/>
              <a:gd name="connsiteY1" fmla="*/ 2122 h 10000"/>
              <a:gd name="connsiteX2" fmla="*/ 3556 w 10000"/>
              <a:gd name="connsiteY2" fmla="*/ 2356 h 10000"/>
              <a:gd name="connsiteX3" fmla="*/ 3576 w 10000"/>
              <a:gd name="connsiteY3" fmla="*/ 7815 h 10000"/>
              <a:gd name="connsiteX4" fmla="*/ 5384 w 10000"/>
              <a:gd name="connsiteY4" fmla="*/ 9336 h 10000"/>
              <a:gd name="connsiteX5" fmla="*/ 5894 w 10000"/>
              <a:gd name="connsiteY5" fmla="*/ 8790 h 10000"/>
              <a:gd name="connsiteX6" fmla="*/ 7053 w 10000"/>
              <a:gd name="connsiteY6" fmla="*/ 10000 h 10000"/>
              <a:gd name="connsiteX7" fmla="*/ 7800 w 10000"/>
              <a:gd name="connsiteY7" fmla="*/ 9961 h 10000"/>
              <a:gd name="connsiteX8" fmla="*/ 9194 w 10000"/>
              <a:gd name="connsiteY8" fmla="*/ 8790 h 10000"/>
              <a:gd name="connsiteX9" fmla="*/ 10000 w 10000"/>
              <a:gd name="connsiteY9" fmla="*/ 9882 h 10000"/>
              <a:gd name="connsiteX10" fmla="*/ 10000 w 10000"/>
              <a:gd name="connsiteY10" fmla="*/ 3994 h 10000"/>
              <a:gd name="connsiteX11" fmla="*/ 9539 w 10000"/>
              <a:gd name="connsiteY11" fmla="*/ 184 h 10000"/>
              <a:gd name="connsiteX12" fmla="*/ 44 w 10000"/>
              <a:gd name="connsiteY12" fmla="*/ 0 h 10000"/>
              <a:gd name="connsiteX0" fmla="*/ 78 w 10000"/>
              <a:gd name="connsiteY0" fmla="*/ 406 h 10000"/>
              <a:gd name="connsiteX1" fmla="*/ 0 w 10000"/>
              <a:gd name="connsiteY1" fmla="*/ 2122 h 10000"/>
              <a:gd name="connsiteX2" fmla="*/ 3556 w 10000"/>
              <a:gd name="connsiteY2" fmla="*/ 2356 h 10000"/>
              <a:gd name="connsiteX3" fmla="*/ 3576 w 10000"/>
              <a:gd name="connsiteY3" fmla="*/ 7815 h 10000"/>
              <a:gd name="connsiteX4" fmla="*/ 5384 w 10000"/>
              <a:gd name="connsiteY4" fmla="*/ 9336 h 10000"/>
              <a:gd name="connsiteX5" fmla="*/ 5894 w 10000"/>
              <a:gd name="connsiteY5" fmla="*/ 8790 h 10000"/>
              <a:gd name="connsiteX6" fmla="*/ 7053 w 10000"/>
              <a:gd name="connsiteY6" fmla="*/ 10000 h 10000"/>
              <a:gd name="connsiteX7" fmla="*/ 7800 w 10000"/>
              <a:gd name="connsiteY7" fmla="*/ 9961 h 10000"/>
              <a:gd name="connsiteX8" fmla="*/ 9194 w 10000"/>
              <a:gd name="connsiteY8" fmla="*/ 8790 h 10000"/>
              <a:gd name="connsiteX9" fmla="*/ 10000 w 10000"/>
              <a:gd name="connsiteY9" fmla="*/ 9882 h 10000"/>
              <a:gd name="connsiteX10" fmla="*/ 10000 w 10000"/>
              <a:gd name="connsiteY10" fmla="*/ 3994 h 10000"/>
              <a:gd name="connsiteX11" fmla="*/ 9539 w 10000"/>
              <a:gd name="connsiteY11" fmla="*/ 184 h 10000"/>
              <a:gd name="connsiteX12" fmla="*/ 44 w 10000"/>
              <a:gd name="connsiteY12" fmla="*/ 0 h 10000"/>
              <a:gd name="connsiteX0" fmla="*/ 78 w 10000"/>
              <a:gd name="connsiteY0" fmla="*/ 372 h 9966"/>
              <a:gd name="connsiteX1" fmla="*/ 0 w 10000"/>
              <a:gd name="connsiteY1" fmla="*/ 2088 h 9966"/>
              <a:gd name="connsiteX2" fmla="*/ 3556 w 10000"/>
              <a:gd name="connsiteY2" fmla="*/ 2322 h 9966"/>
              <a:gd name="connsiteX3" fmla="*/ 3576 w 10000"/>
              <a:gd name="connsiteY3" fmla="*/ 7781 h 9966"/>
              <a:gd name="connsiteX4" fmla="*/ 5384 w 10000"/>
              <a:gd name="connsiteY4" fmla="*/ 9302 h 9966"/>
              <a:gd name="connsiteX5" fmla="*/ 5894 w 10000"/>
              <a:gd name="connsiteY5" fmla="*/ 8756 h 9966"/>
              <a:gd name="connsiteX6" fmla="*/ 7053 w 10000"/>
              <a:gd name="connsiteY6" fmla="*/ 9966 h 9966"/>
              <a:gd name="connsiteX7" fmla="*/ 7800 w 10000"/>
              <a:gd name="connsiteY7" fmla="*/ 9927 h 9966"/>
              <a:gd name="connsiteX8" fmla="*/ 9194 w 10000"/>
              <a:gd name="connsiteY8" fmla="*/ 8756 h 9966"/>
              <a:gd name="connsiteX9" fmla="*/ 10000 w 10000"/>
              <a:gd name="connsiteY9" fmla="*/ 9848 h 9966"/>
              <a:gd name="connsiteX10" fmla="*/ 10000 w 10000"/>
              <a:gd name="connsiteY10" fmla="*/ 3960 h 9966"/>
              <a:gd name="connsiteX11" fmla="*/ 9539 w 10000"/>
              <a:gd name="connsiteY11" fmla="*/ 150 h 9966"/>
              <a:gd name="connsiteX12" fmla="*/ 232 w 10000"/>
              <a:gd name="connsiteY12" fmla="*/ 0 h 9966"/>
              <a:gd name="connsiteX0" fmla="*/ 78 w 10000"/>
              <a:gd name="connsiteY0" fmla="*/ 33 h 10000"/>
              <a:gd name="connsiteX1" fmla="*/ 0 w 10000"/>
              <a:gd name="connsiteY1" fmla="*/ 2095 h 10000"/>
              <a:gd name="connsiteX2" fmla="*/ 3556 w 10000"/>
              <a:gd name="connsiteY2" fmla="*/ 2330 h 10000"/>
              <a:gd name="connsiteX3" fmla="*/ 3576 w 10000"/>
              <a:gd name="connsiteY3" fmla="*/ 7808 h 10000"/>
              <a:gd name="connsiteX4" fmla="*/ 5384 w 10000"/>
              <a:gd name="connsiteY4" fmla="*/ 9334 h 10000"/>
              <a:gd name="connsiteX5" fmla="*/ 5894 w 10000"/>
              <a:gd name="connsiteY5" fmla="*/ 8786 h 10000"/>
              <a:gd name="connsiteX6" fmla="*/ 7053 w 10000"/>
              <a:gd name="connsiteY6" fmla="*/ 10000 h 10000"/>
              <a:gd name="connsiteX7" fmla="*/ 7800 w 10000"/>
              <a:gd name="connsiteY7" fmla="*/ 9961 h 10000"/>
              <a:gd name="connsiteX8" fmla="*/ 9194 w 10000"/>
              <a:gd name="connsiteY8" fmla="*/ 8786 h 10000"/>
              <a:gd name="connsiteX9" fmla="*/ 10000 w 10000"/>
              <a:gd name="connsiteY9" fmla="*/ 9882 h 10000"/>
              <a:gd name="connsiteX10" fmla="*/ 10000 w 10000"/>
              <a:gd name="connsiteY10" fmla="*/ 3974 h 10000"/>
              <a:gd name="connsiteX11" fmla="*/ 9539 w 10000"/>
              <a:gd name="connsiteY11" fmla="*/ 151 h 10000"/>
              <a:gd name="connsiteX12" fmla="*/ 232 w 10000"/>
              <a:gd name="connsiteY12" fmla="*/ 0 h 10000"/>
              <a:gd name="connsiteX0" fmla="*/ 78 w 10000"/>
              <a:gd name="connsiteY0" fmla="*/ 0 h 10069"/>
              <a:gd name="connsiteX1" fmla="*/ 0 w 10000"/>
              <a:gd name="connsiteY1" fmla="*/ 2164 h 10069"/>
              <a:gd name="connsiteX2" fmla="*/ 3556 w 10000"/>
              <a:gd name="connsiteY2" fmla="*/ 2399 h 10069"/>
              <a:gd name="connsiteX3" fmla="*/ 3576 w 10000"/>
              <a:gd name="connsiteY3" fmla="*/ 7877 h 10069"/>
              <a:gd name="connsiteX4" fmla="*/ 5384 w 10000"/>
              <a:gd name="connsiteY4" fmla="*/ 9403 h 10069"/>
              <a:gd name="connsiteX5" fmla="*/ 5894 w 10000"/>
              <a:gd name="connsiteY5" fmla="*/ 8855 h 10069"/>
              <a:gd name="connsiteX6" fmla="*/ 7053 w 10000"/>
              <a:gd name="connsiteY6" fmla="*/ 10069 h 10069"/>
              <a:gd name="connsiteX7" fmla="*/ 7800 w 10000"/>
              <a:gd name="connsiteY7" fmla="*/ 10030 h 10069"/>
              <a:gd name="connsiteX8" fmla="*/ 9194 w 10000"/>
              <a:gd name="connsiteY8" fmla="*/ 8855 h 10069"/>
              <a:gd name="connsiteX9" fmla="*/ 10000 w 10000"/>
              <a:gd name="connsiteY9" fmla="*/ 9951 h 10069"/>
              <a:gd name="connsiteX10" fmla="*/ 10000 w 10000"/>
              <a:gd name="connsiteY10" fmla="*/ 4043 h 10069"/>
              <a:gd name="connsiteX11" fmla="*/ 9539 w 10000"/>
              <a:gd name="connsiteY11" fmla="*/ 220 h 10069"/>
              <a:gd name="connsiteX12" fmla="*/ 232 w 10000"/>
              <a:gd name="connsiteY12" fmla="*/ 69 h 10069"/>
              <a:gd name="connsiteX0" fmla="*/ 78 w 10000"/>
              <a:gd name="connsiteY0" fmla="*/ 0 h 10069"/>
              <a:gd name="connsiteX1" fmla="*/ 0 w 10000"/>
              <a:gd name="connsiteY1" fmla="*/ 2164 h 10069"/>
              <a:gd name="connsiteX2" fmla="*/ 3556 w 10000"/>
              <a:gd name="connsiteY2" fmla="*/ 2399 h 10069"/>
              <a:gd name="connsiteX3" fmla="*/ 3576 w 10000"/>
              <a:gd name="connsiteY3" fmla="*/ 7877 h 10069"/>
              <a:gd name="connsiteX4" fmla="*/ 5384 w 10000"/>
              <a:gd name="connsiteY4" fmla="*/ 9403 h 10069"/>
              <a:gd name="connsiteX5" fmla="*/ 5894 w 10000"/>
              <a:gd name="connsiteY5" fmla="*/ 8855 h 10069"/>
              <a:gd name="connsiteX6" fmla="*/ 7053 w 10000"/>
              <a:gd name="connsiteY6" fmla="*/ 10069 h 10069"/>
              <a:gd name="connsiteX7" fmla="*/ 7800 w 10000"/>
              <a:gd name="connsiteY7" fmla="*/ 10030 h 10069"/>
              <a:gd name="connsiteX8" fmla="*/ 9194 w 10000"/>
              <a:gd name="connsiteY8" fmla="*/ 8855 h 10069"/>
              <a:gd name="connsiteX9" fmla="*/ 10000 w 10000"/>
              <a:gd name="connsiteY9" fmla="*/ 9951 h 10069"/>
              <a:gd name="connsiteX10" fmla="*/ 10000 w 10000"/>
              <a:gd name="connsiteY10" fmla="*/ 4043 h 10069"/>
              <a:gd name="connsiteX11" fmla="*/ 9539 w 10000"/>
              <a:gd name="connsiteY11" fmla="*/ 220 h 10069"/>
              <a:gd name="connsiteX12" fmla="*/ 44 w 10000"/>
              <a:gd name="connsiteY12" fmla="*/ 69 h 10069"/>
              <a:gd name="connsiteX0" fmla="*/ 78 w 10000"/>
              <a:gd name="connsiteY0" fmla="*/ 33 h 10102"/>
              <a:gd name="connsiteX1" fmla="*/ 0 w 10000"/>
              <a:gd name="connsiteY1" fmla="*/ 2197 h 10102"/>
              <a:gd name="connsiteX2" fmla="*/ 3556 w 10000"/>
              <a:gd name="connsiteY2" fmla="*/ 2432 h 10102"/>
              <a:gd name="connsiteX3" fmla="*/ 3576 w 10000"/>
              <a:gd name="connsiteY3" fmla="*/ 7910 h 10102"/>
              <a:gd name="connsiteX4" fmla="*/ 5384 w 10000"/>
              <a:gd name="connsiteY4" fmla="*/ 9436 h 10102"/>
              <a:gd name="connsiteX5" fmla="*/ 5894 w 10000"/>
              <a:gd name="connsiteY5" fmla="*/ 8888 h 10102"/>
              <a:gd name="connsiteX6" fmla="*/ 7053 w 10000"/>
              <a:gd name="connsiteY6" fmla="*/ 10102 h 10102"/>
              <a:gd name="connsiteX7" fmla="*/ 7800 w 10000"/>
              <a:gd name="connsiteY7" fmla="*/ 10063 h 10102"/>
              <a:gd name="connsiteX8" fmla="*/ 9194 w 10000"/>
              <a:gd name="connsiteY8" fmla="*/ 8888 h 10102"/>
              <a:gd name="connsiteX9" fmla="*/ 10000 w 10000"/>
              <a:gd name="connsiteY9" fmla="*/ 9984 h 10102"/>
              <a:gd name="connsiteX10" fmla="*/ 10000 w 10000"/>
              <a:gd name="connsiteY10" fmla="*/ 4076 h 10102"/>
              <a:gd name="connsiteX11" fmla="*/ 9539 w 10000"/>
              <a:gd name="connsiteY11" fmla="*/ 253 h 10102"/>
              <a:gd name="connsiteX12" fmla="*/ 78 w 10000"/>
              <a:gd name="connsiteY12" fmla="*/ 0 h 10102"/>
              <a:gd name="connsiteX0" fmla="*/ 86 w 10008"/>
              <a:gd name="connsiteY0" fmla="*/ 0 h 10069"/>
              <a:gd name="connsiteX1" fmla="*/ 8 w 10008"/>
              <a:gd name="connsiteY1" fmla="*/ 2164 h 10069"/>
              <a:gd name="connsiteX2" fmla="*/ 3564 w 10008"/>
              <a:gd name="connsiteY2" fmla="*/ 2399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334 h 10069"/>
              <a:gd name="connsiteX2" fmla="*/ 3564 w 10008"/>
              <a:gd name="connsiteY2" fmla="*/ 2399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334 h 10069"/>
              <a:gd name="connsiteX2" fmla="*/ 3547 w 10008"/>
              <a:gd name="connsiteY2" fmla="*/ 2467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59 w 10008"/>
              <a:gd name="connsiteY1" fmla="*/ 2334 h 10069"/>
              <a:gd name="connsiteX2" fmla="*/ 3547 w 10008"/>
              <a:gd name="connsiteY2" fmla="*/ 2467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47 w 10008"/>
              <a:gd name="connsiteY2" fmla="*/ 2467 h 10069"/>
              <a:gd name="connsiteX3" fmla="*/ 3584 w 10008"/>
              <a:gd name="connsiteY3" fmla="*/ 7877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47 w 10008"/>
              <a:gd name="connsiteY2" fmla="*/ 2467 h 10069"/>
              <a:gd name="connsiteX3" fmla="*/ 3550 w 10008"/>
              <a:gd name="connsiteY3" fmla="*/ 7843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47 w 10008"/>
              <a:gd name="connsiteY2" fmla="*/ 2467 h 10069"/>
              <a:gd name="connsiteX3" fmla="*/ 3533 w 10008"/>
              <a:gd name="connsiteY3" fmla="*/ 7775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64 w 10008"/>
              <a:gd name="connsiteY2" fmla="*/ 2365 h 10069"/>
              <a:gd name="connsiteX3" fmla="*/ 3533 w 10008"/>
              <a:gd name="connsiteY3" fmla="*/ 7775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547 w 10008"/>
              <a:gd name="connsiteY11" fmla="*/ 220 h 10069"/>
              <a:gd name="connsiteX12" fmla="*/ 0 w 10008"/>
              <a:gd name="connsiteY12" fmla="*/ 1 h 10069"/>
              <a:gd name="connsiteX0" fmla="*/ 86 w 10008"/>
              <a:gd name="connsiteY0" fmla="*/ 0 h 10069"/>
              <a:gd name="connsiteX1" fmla="*/ 8 w 10008"/>
              <a:gd name="connsiteY1" fmla="*/ 2232 h 10069"/>
              <a:gd name="connsiteX2" fmla="*/ 3564 w 10008"/>
              <a:gd name="connsiteY2" fmla="*/ 2365 h 10069"/>
              <a:gd name="connsiteX3" fmla="*/ 3533 w 10008"/>
              <a:gd name="connsiteY3" fmla="*/ 7775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615 w 10008"/>
              <a:gd name="connsiteY11" fmla="*/ 254 h 10069"/>
              <a:gd name="connsiteX12" fmla="*/ 0 w 10008"/>
              <a:gd name="connsiteY12" fmla="*/ 1 h 10069"/>
              <a:gd name="connsiteX0" fmla="*/ 86 w 10008"/>
              <a:gd name="connsiteY0" fmla="*/ 0 h 10069"/>
              <a:gd name="connsiteX1" fmla="*/ 8 w 10008"/>
              <a:gd name="connsiteY1" fmla="*/ 2232 h 10069"/>
              <a:gd name="connsiteX2" fmla="*/ 3564 w 10008"/>
              <a:gd name="connsiteY2" fmla="*/ 2365 h 10069"/>
              <a:gd name="connsiteX3" fmla="*/ 3533 w 10008"/>
              <a:gd name="connsiteY3" fmla="*/ 7775 h 10069"/>
              <a:gd name="connsiteX4" fmla="*/ 5392 w 10008"/>
              <a:gd name="connsiteY4" fmla="*/ 9403 h 10069"/>
              <a:gd name="connsiteX5" fmla="*/ 5902 w 10008"/>
              <a:gd name="connsiteY5" fmla="*/ 8855 h 10069"/>
              <a:gd name="connsiteX6" fmla="*/ 7061 w 10008"/>
              <a:gd name="connsiteY6" fmla="*/ 10069 h 10069"/>
              <a:gd name="connsiteX7" fmla="*/ 7808 w 10008"/>
              <a:gd name="connsiteY7" fmla="*/ 10030 h 10069"/>
              <a:gd name="connsiteX8" fmla="*/ 9202 w 10008"/>
              <a:gd name="connsiteY8" fmla="*/ 8855 h 10069"/>
              <a:gd name="connsiteX9" fmla="*/ 10008 w 10008"/>
              <a:gd name="connsiteY9" fmla="*/ 9951 h 10069"/>
              <a:gd name="connsiteX10" fmla="*/ 10008 w 10008"/>
              <a:gd name="connsiteY10" fmla="*/ 4043 h 10069"/>
              <a:gd name="connsiteX11" fmla="*/ 9615 w 10008"/>
              <a:gd name="connsiteY11" fmla="*/ 254 h 10069"/>
              <a:gd name="connsiteX12" fmla="*/ 0 w 10008"/>
              <a:gd name="connsiteY12" fmla="*/ 1 h 10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08" h="10069">
                <a:moveTo>
                  <a:pt x="86" y="0"/>
                </a:moveTo>
                <a:cubicBezTo>
                  <a:pt x="60" y="575"/>
                  <a:pt x="34" y="1658"/>
                  <a:pt x="8" y="2232"/>
                </a:cubicBezTo>
                <a:lnTo>
                  <a:pt x="3564" y="2365"/>
                </a:lnTo>
                <a:cubicBezTo>
                  <a:pt x="3571" y="4190"/>
                  <a:pt x="3526" y="5949"/>
                  <a:pt x="3533" y="7775"/>
                </a:cubicBezTo>
                <a:lnTo>
                  <a:pt x="5392" y="9403"/>
                </a:lnTo>
                <a:lnTo>
                  <a:pt x="5902" y="8855"/>
                </a:lnTo>
                <a:lnTo>
                  <a:pt x="7061" y="10069"/>
                </a:lnTo>
                <a:lnTo>
                  <a:pt x="7808" y="10030"/>
                </a:lnTo>
                <a:lnTo>
                  <a:pt x="9202" y="8855"/>
                </a:lnTo>
                <a:lnTo>
                  <a:pt x="10008" y="9951"/>
                </a:lnTo>
                <a:lnTo>
                  <a:pt x="10008" y="4043"/>
                </a:lnTo>
                <a:cubicBezTo>
                  <a:pt x="9854" y="2768"/>
                  <a:pt x="9769" y="1528"/>
                  <a:pt x="9615" y="254"/>
                </a:cubicBezTo>
                <a:cubicBezTo>
                  <a:pt x="6342" y="238"/>
                  <a:pt x="3205" y="85"/>
                  <a:pt x="0" y="1"/>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5" name="Freeform 20"/>
          <p:cNvSpPr>
            <a:spLocks/>
          </p:cNvSpPr>
          <p:nvPr/>
        </p:nvSpPr>
        <p:spPr bwMode="auto">
          <a:xfrm>
            <a:off x="6096407" y="3774578"/>
            <a:ext cx="639777" cy="609003"/>
          </a:xfrm>
          <a:custGeom>
            <a:avLst/>
            <a:gdLst>
              <a:gd name="connsiteX0" fmla="*/ 212 w 10177"/>
              <a:gd name="connsiteY0" fmla="*/ 929 h 9963"/>
              <a:gd name="connsiteX1" fmla="*/ 4149 w 10177"/>
              <a:gd name="connsiteY1" fmla="*/ 409 h 9963"/>
              <a:gd name="connsiteX2" fmla="*/ 8992 w 10177"/>
              <a:gd name="connsiteY2" fmla="*/ 0 h 9963"/>
              <a:gd name="connsiteX3" fmla="*/ 8749 w 10177"/>
              <a:gd name="connsiteY3" fmla="*/ 1301 h 9963"/>
              <a:gd name="connsiteX4" fmla="*/ 9829 w 10177"/>
              <a:gd name="connsiteY4" fmla="*/ 1041 h 9963"/>
              <a:gd name="connsiteX5" fmla="*/ 10177 w 10177"/>
              <a:gd name="connsiteY5" fmla="*/ 1896 h 9963"/>
              <a:gd name="connsiteX6" fmla="*/ 9062 w 10177"/>
              <a:gd name="connsiteY6" fmla="*/ 2714 h 9963"/>
              <a:gd name="connsiteX7" fmla="*/ 9341 w 10177"/>
              <a:gd name="connsiteY7" fmla="*/ 4089 h 9963"/>
              <a:gd name="connsiteX8" fmla="*/ 8191 w 10177"/>
              <a:gd name="connsiteY8" fmla="*/ 6394 h 9963"/>
              <a:gd name="connsiteX9" fmla="*/ 7320 w 10177"/>
              <a:gd name="connsiteY9" fmla="*/ 7807 h 9963"/>
              <a:gd name="connsiteX10" fmla="*/ 7808 w 10177"/>
              <a:gd name="connsiteY10" fmla="*/ 9628 h 9963"/>
              <a:gd name="connsiteX11" fmla="*/ 1641 w 10177"/>
              <a:gd name="connsiteY11" fmla="*/ 9963 h 9963"/>
              <a:gd name="connsiteX12" fmla="*/ 1606 w 10177"/>
              <a:gd name="connsiteY12" fmla="*/ 8848 h 9963"/>
              <a:gd name="connsiteX13" fmla="*/ 386 w 10177"/>
              <a:gd name="connsiteY13" fmla="*/ 8587 h 9963"/>
              <a:gd name="connsiteX14" fmla="*/ 386 w 10177"/>
              <a:gd name="connsiteY14" fmla="*/ 2714 h 9963"/>
              <a:gd name="connsiteX15" fmla="*/ 0 w 10177"/>
              <a:gd name="connsiteY15" fmla="*/ 704 h 9963"/>
              <a:gd name="connsiteX0" fmla="*/ 208 w 10000"/>
              <a:gd name="connsiteY0" fmla="*/ 932 h 10000"/>
              <a:gd name="connsiteX1" fmla="*/ 4107 w 10000"/>
              <a:gd name="connsiteY1" fmla="*/ 153 h 10000"/>
              <a:gd name="connsiteX2" fmla="*/ 8836 w 10000"/>
              <a:gd name="connsiteY2" fmla="*/ 0 h 10000"/>
              <a:gd name="connsiteX3" fmla="*/ 8597 w 10000"/>
              <a:gd name="connsiteY3" fmla="*/ 1306 h 10000"/>
              <a:gd name="connsiteX4" fmla="*/ 9658 w 10000"/>
              <a:gd name="connsiteY4" fmla="*/ 1045 h 10000"/>
              <a:gd name="connsiteX5" fmla="*/ 10000 w 10000"/>
              <a:gd name="connsiteY5" fmla="*/ 1903 h 10000"/>
              <a:gd name="connsiteX6" fmla="*/ 8904 w 10000"/>
              <a:gd name="connsiteY6" fmla="*/ 2724 h 10000"/>
              <a:gd name="connsiteX7" fmla="*/ 9179 w 10000"/>
              <a:gd name="connsiteY7" fmla="*/ 4104 h 10000"/>
              <a:gd name="connsiteX8" fmla="*/ 8049 w 10000"/>
              <a:gd name="connsiteY8" fmla="*/ 6418 h 10000"/>
              <a:gd name="connsiteX9" fmla="*/ 7193 w 10000"/>
              <a:gd name="connsiteY9" fmla="*/ 7836 h 10000"/>
              <a:gd name="connsiteX10" fmla="*/ 7672 w 10000"/>
              <a:gd name="connsiteY10" fmla="*/ 9664 h 10000"/>
              <a:gd name="connsiteX11" fmla="*/ 1612 w 10000"/>
              <a:gd name="connsiteY11" fmla="*/ 10000 h 10000"/>
              <a:gd name="connsiteX12" fmla="*/ 1578 w 10000"/>
              <a:gd name="connsiteY12" fmla="*/ 8881 h 10000"/>
              <a:gd name="connsiteX13" fmla="*/ 379 w 10000"/>
              <a:gd name="connsiteY13" fmla="*/ 8619 h 10000"/>
              <a:gd name="connsiteX14" fmla="*/ 379 w 10000"/>
              <a:gd name="connsiteY14" fmla="*/ 2724 h 10000"/>
              <a:gd name="connsiteX15" fmla="*/ 0 w 10000"/>
              <a:gd name="connsiteY15" fmla="*/ 707 h 10000"/>
              <a:gd name="connsiteX0" fmla="*/ 208 w 10000"/>
              <a:gd name="connsiteY0" fmla="*/ 1190 h 10258"/>
              <a:gd name="connsiteX1" fmla="*/ 4107 w 10000"/>
              <a:gd name="connsiteY1" fmla="*/ 411 h 10258"/>
              <a:gd name="connsiteX2" fmla="*/ 8598 w 10000"/>
              <a:gd name="connsiteY2" fmla="*/ 0 h 10258"/>
              <a:gd name="connsiteX3" fmla="*/ 8597 w 10000"/>
              <a:gd name="connsiteY3" fmla="*/ 1564 h 10258"/>
              <a:gd name="connsiteX4" fmla="*/ 9658 w 10000"/>
              <a:gd name="connsiteY4" fmla="*/ 1303 h 10258"/>
              <a:gd name="connsiteX5" fmla="*/ 10000 w 10000"/>
              <a:gd name="connsiteY5" fmla="*/ 2161 h 10258"/>
              <a:gd name="connsiteX6" fmla="*/ 8904 w 10000"/>
              <a:gd name="connsiteY6" fmla="*/ 2982 h 10258"/>
              <a:gd name="connsiteX7" fmla="*/ 9179 w 10000"/>
              <a:gd name="connsiteY7" fmla="*/ 4362 h 10258"/>
              <a:gd name="connsiteX8" fmla="*/ 8049 w 10000"/>
              <a:gd name="connsiteY8" fmla="*/ 6676 h 10258"/>
              <a:gd name="connsiteX9" fmla="*/ 7193 w 10000"/>
              <a:gd name="connsiteY9" fmla="*/ 8094 h 10258"/>
              <a:gd name="connsiteX10" fmla="*/ 7672 w 10000"/>
              <a:gd name="connsiteY10" fmla="*/ 9922 h 10258"/>
              <a:gd name="connsiteX11" fmla="*/ 1612 w 10000"/>
              <a:gd name="connsiteY11" fmla="*/ 10258 h 10258"/>
              <a:gd name="connsiteX12" fmla="*/ 1578 w 10000"/>
              <a:gd name="connsiteY12" fmla="*/ 9139 h 10258"/>
              <a:gd name="connsiteX13" fmla="*/ 379 w 10000"/>
              <a:gd name="connsiteY13" fmla="*/ 8877 h 10258"/>
              <a:gd name="connsiteX14" fmla="*/ 379 w 10000"/>
              <a:gd name="connsiteY14" fmla="*/ 2982 h 10258"/>
              <a:gd name="connsiteX15" fmla="*/ 0 w 10000"/>
              <a:gd name="connsiteY15" fmla="*/ 965 h 10258"/>
              <a:gd name="connsiteX0" fmla="*/ 208 w 10000"/>
              <a:gd name="connsiteY0" fmla="*/ 1190 h 10258"/>
              <a:gd name="connsiteX1" fmla="*/ 4107 w 10000"/>
              <a:gd name="connsiteY1" fmla="*/ 411 h 10258"/>
              <a:gd name="connsiteX2" fmla="*/ 8598 w 10000"/>
              <a:gd name="connsiteY2" fmla="*/ 0 h 10258"/>
              <a:gd name="connsiteX3" fmla="*/ 8359 w 10000"/>
              <a:gd name="connsiteY3" fmla="*/ 1241 h 10258"/>
              <a:gd name="connsiteX4" fmla="*/ 9658 w 10000"/>
              <a:gd name="connsiteY4" fmla="*/ 1303 h 10258"/>
              <a:gd name="connsiteX5" fmla="*/ 10000 w 10000"/>
              <a:gd name="connsiteY5" fmla="*/ 2161 h 10258"/>
              <a:gd name="connsiteX6" fmla="*/ 8904 w 10000"/>
              <a:gd name="connsiteY6" fmla="*/ 2982 h 10258"/>
              <a:gd name="connsiteX7" fmla="*/ 9179 w 10000"/>
              <a:gd name="connsiteY7" fmla="*/ 4362 h 10258"/>
              <a:gd name="connsiteX8" fmla="*/ 8049 w 10000"/>
              <a:gd name="connsiteY8" fmla="*/ 6676 h 10258"/>
              <a:gd name="connsiteX9" fmla="*/ 7193 w 10000"/>
              <a:gd name="connsiteY9" fmla="*/ 8094 h 10258"/>
              <a:gd name="connsiteX10" fmla="*/ 7672 w 10000"/>
              <a:gd name="connsiteY10" fmla="*/ 9922 h 10258"/>
              <a:gd name="connsiteX11" fmla="*/ 1612 w 10000"/>
              <a:gd name="connsiteY11" fmla="*/ 10258 h 10258"/>
              <a:gd name="connsiteX12" fmla="*/ 1578 w 10000"/>
              <a:gd name="connsiteY12" fmla="*/ 9139 h 10258"/>
              <a:gd name="connsiteX13" fmla="*/ 379 w 10000"/>
              <a:gd name="connsiteY13" fmla="*/ 8877 h 10258"/>
              <a:gd name="connsiteX14" fmla="*/ 379 w 10000"/>
              <a:gd name="connsiteY14" fmla="*/ 2982 h 10258"/>
              <a:gd name="connsiteX15" fmla="*/ 0 w 10000"/>
              <a:gd name="connsiteY15" fmla="*/ 965 h 10258"/>
              <a:gd name="connsiteX0" fmla="*/ 208 w 10000"/>
              <a:gd name="connsiteY0" fmla="*/ 1190 h 10258"/>
              <a:gd name="connsiteX1" fmla="*/ 4107 w 10000"/>
              <a:gd name="connsiteY1" fmla="*/ 411 h 10258"/>
              <a:gd name="connsiteX2" fmla="*/ 8598 w 10000"/>
              <a:gd name="connsiteY2" fmla="*/ 0 h 10258"/>
              <a:gd name="connsiteX3" fmla="*/ 8359 w 10000"/>
              <a:gd name="connsiteY3" fmla="*/ 1241 h 10258"/>
              <a:gd name="connsiteX4" fmla="*/ 9539 w 10000"/>
              <a:gd name="connsiteY4" fmla="*/ 980 h 10258"/>
              <a:gd name="connsiteX5" fmla="*/ 10000 w 10000"/>
              <a:gd name="connsiteY5" fmla="*/ 2161 h 10258"/>
              <a:gd name="connsiteX6" fmla="*/ 8904 w 10000"/>
              <a:gd name="connsiteY6" fmla="*/ 2982 h 10258"/>
              <a:gd name="connsiteX7" fmla="*/ 9179 w 10000"/>
              <a:gd name="connsiteY7" fmla="*/ 4362 h 10258"/>
              <a:gd name="connsiteX8" fmla="*/ 8049 w 10000"/>
              <a:gd name="connsiteY8" fmla="*/ 6676 h 10258"/>
              <a:gd name="connsiteX9" fmla="*/ 7193 w 10000"/>
              <a:gd name="connsiteY9" fmla="*/ 8094 h 10258"/>
              <a:gd name="connsiteX10" fmla="*/ 7672 w 10000"/>
              <a:gd name="connsiteY10" fmla="*/ 9922 h 10258"/>
              <a:gd name="connsiteX11" fmla="*/ 1612 w 10000"/>
              <a:gd name="connsiteY11" fmla="*/ 10258 h 10258"/>
              <a:gd name="connsiteX12" fmla="*/ 1578 w 10000"/>
              <a:gd name="connsiteY12" fmla="*/ 9139 h 10258"/>
              <a:gd name="connsiteX13" fmla="*/ 379 w 10000"/>
              <a:gd name="connsiteY13" fmla="*/ 8877 h 10258"/>
              <a:gd name="connsiteX14" fmla="*/ 379 w 10000"/>
              <a:gd name="connsiteY14" fmla="*/ 2982 h 10258"/>
              <a:gd name="connsiteX15" fmla="*/ 0 w 10000"/>
              <a:gd name="connsiteY15" fmla="*/ 965 h 10258"/>
              <a:gd name="connsiteX0" fmla="*/ 59 w 10000"/>
              <a:gd name="connsiteY0" fmla="*/ 899 h 10258"/>
              <a:gd name="connsiteX1" fmla="*/ 4107 w 10000"/>
              <a:gd name="connsiteY1" fmla="*/ 411 h 10258"/>
              <a:gd name="connsiteX2" fmla="*/ 8598 w 10000"/>
              <a:gd name="connsiteY2" fmla="*/ 0 h 10258"/>
              <a:gd name="connsiteX3" fmla="*/ 8359 w 10000"/>
              <a:gd name="connsiteY3" fmla="*/ 1241 h 10258"/>
              <a:gd name="connsiteX4" fmla="*/ 9539 w 10000"/>
              <a:gd name="connsiteY4" fmla="*/ 980 h 10258"/>
              <a:gd name="connsiteX5" fmla="*/ 10000 w 10000"/>
              <a:gd name="connsiteY5" fmla="*/ 2161 h 10258"/>
              <a:gd name="connsiteX6" fmla="*/ 8904 w 10000"/>
              <a:gd name="connsiteY6" fmla="*/ 2982 h 10258"/>
              <a:gd name="connsiteX7" fmla="*/ 9179 w 10000"/>
              <a:gd name="connsiteY7" fmla="*/ 4362 h 10258"/>
              <a:gd name="connsiteX8" fmla="*/ 8049 w 10000"/>
              <a:gd name="connsiteY8" fmla="*/ 6676 h 10258"/>
              <a:gd name="connsiteX9" fmla="*/ 7193 w 10000"/>
              <a:gd name="connsiteY9" fmla="*/ 8094 h 10258"/>
              <a:gd name="connsiteX10" fmla="*/ 7672 w 10000"/>
              <a:gd name="connsiteY10" fmla="*/ 9922 h 10258"/>
              <a:gd name="connsiteX11" fmla="*/ 1612 w 10000"/>
              <a:gd name="connsiteY11" fmla="*/ 10258 h 10258"/>
              <a:gd name="connsiteX12" fmla="*/ 1578 w 10000"/>
              <a:gd name="connsiteY12" fmla="*/ 9139 h 10258"/>
              <a:gd name="connsiteX13" fmla="*/ 379 w 10000"/>
              <a:gd name="connsiteY13" fmla="*/ 8877 h 10258"/>
              <a:gd name="connsiteX14" fmla="*/ 379 w 10000"/>
              <a:gd name="connsiteY14" fmla="*/ 2982 h 10258"/>
              <a:gd name="connsiteX15" fmla="*/ 0 w 10000"/>
              <a:gd name="connsiteY15" fmla="*/ 965 h 10258"/>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672 w 10000"/>
              <a:gd name="connsiteY10" fmla="*/ 9922 h 10226"/>
              <a:gd name="connsiteX11" fmla="*/ 1523 w 10000"/>
              <a:gd name="connsiteY11" fmla="*/ 10226 h 10226"/>
              <a:gd name="connsiteX12" fmla="*/ 1578 w 10000"/>
              <a:gd name="connsiteY12" fmla="*/ 9139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78 w 10000"/>
              <a:gd name="connsiteY12" fmla="*/ 9139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608 w 10000"/>
              <a:gd name="connsiteY12" fmla="*/ 9139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78 w 10000"/>
              <a:gd name="connsiteY12" fmla="*/ 9107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78 w 10000"/>
              <a:gd name="connsiteY12" fmla="*/ 9107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379 w 10000"/>
              <a:gd name="connsiteY12" fmla="*/ 8877 h 10226"/>
              <a:gd name="connsiteX13" fmla="*/ 379 w 10000"/>
              <a:gd name="connsiteY13" fmla="*/ 2982 h 10226"/>
              <a:gd name="connsiteX14" fmla="*/ 0 w 10000"/>
              <a:gd name="connsiteY14"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568 w 10000"/>
              <a:gd name="connsiteY12" fmla="*/ 9851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523 w 10000"/>
              <a:gd name="connsiteY10" fmla="*/ 9954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226"/>
              <a:gd name="connsiteX1" fmla="*/ 4107 w 10000"/>
              <a:gd name="connsiteY1" fmla="*/ 411 h 10226"/>
              <a:gd name="connsiteX2" fmla="*/ 8598 w 10000"/>
              <a:gd name="connsiteY2" fmla="*/ 0 h 10226"/>
              <a:gd name="connsiteX3" fmla="*/ 8359 w 10000"/>
              <a:gd name="connsiteY3" fmla="*/ 1241 h 10226"/>
              <a:gd name="connsiteX4" fmla="*/ 9539 w 10000"/>
              <a:gd name="connsiteY4" fmla="*/ 980 h 10226"/>
              <a:gd name="connsiteX5" fmla="*/ 10000 w 10000"/>
              <a:gd name="connsiteY5" fmla="*/ 2161 h 10226"/>
              <a:gd name="connsiteX6" fmla="*/ 8904 w 10000"/>
              <a:gd name="connsiteY6" fmla="*/ 2982 h 10226"/>
              <a:gd name="connsiteX7" fmla="*/ 9179 w 10000"/>
              <a:gd name="connsiteY7" fmla="*/ 4362 h 10226"/>
              <a:gd name="connsiteX8" fmla="*/ 8049 w 10000"/>
              <a:gd name="connsiteY8" fmla="*/ 6676 h 10226"/>
              <a:gd name="connsiteX9" fmla="*/ 7193 w 10000"/>
              <a:gd name="connsiteY9" fmla="*/ 8094 h 10226"/>
              <a:gd name="connsiteX10" fmla="*/ 7612 w 10000"/>
              <a:gd name="connsiteY10" fmla="*/ 10051 h 10226"/>
              <a:gd name="connsiteX11" fmla="*/ 1523 w 10000"/>
              <a:gd name="connsiteY11" fmla="*/ 10226 h 10226"/>
              <a:gd name="connsiteX12" fmla="*/ 1521 w 10000"/>
              <a:gd name="connsiteY12" fmla="*/ 9173 h 10226"/>
              <a:gd name="connsiteX13" fmla="*/ 379 w 10000"/>
              <a:gd name="connsiteY13" fmla="*/ 8877 h 10226"/>
              <a:gd name="connsiteX14" fmla="*/ 379 w 10000"/>
              <a:gd name="connsiteY14" fmla="*/ 2982 h 10226"/>
              <a:gd name="connsiteX15" fmla="*/ 0 w 10000"/>
              <a:gd name="connsiteY15" fmla="*/ 965 h 10226"/>
              <a:gd name="connsiteX0" fmla="*/ 59 w 10000"/>
              <a:gd name="connsiteY0" fmla="*/ 899 h 10323"/>
              <a:gd name="connsiteX1" fmla="*/ 4107 w 10000"/>
              <a:gd name="connsiteY1" fmla="*/ 411 h 10323"/>
              <a:gd name="connsiteX2" fmla="*/ 8598 w 10000"/>
              <a:gd name="connsiteY2" fmla="*/ 0 h 10323"/>
              <a:gd name="connsiteX3" fmla="*/ 8359 w 10000"/>
              <a:gd name="connsiteY3" fmla="*/ 1241 h 10323"/>
              <a:gd name="connsiteX4" fmla="*/ 9539 w 10000"/>
              <a:gd name="connsiteY4" fmla="*/ 980 h 10323"/>
              <a:gd name="connsiteX5" fmla="*/ 10000 w 10000"/>
              <a:gd name="connsiteY5" fmla="*/ 2161 h 10323"/>
              <a:gd name="connsiteX6" fmla="*/ 8904 w 10000"/>
              <a:gd name="connsiteY6" fmla="*/ 2982 h 10323"/>
              <a:gd name="connsiteX7" fmla="*/ 9179 w 10000"/>
              <a:gd name="connsiteY7" fmla="*/ 4362 h 10323"/>
              <a:gd name="connsiteX8" fmla="*/ 8049 w 10000"/>
              <a:gd name="connsiteY8" fmla="*/ 6676 h 10323"/>
              <a:gd name="connsiteX9" fmla="*/ 7193 w 10000"/>
              <a:gd name="connsiteY9" fmla="*/ 8094 h 10323"/>
              <a:gd name="connsiteX10" fmla="*/ 7612 w 10000"/>
              <a:gd name="connsiteY10" fmla="*/ 10051 h 10323"/>
              <a:gd name="connsiteX11" fmla="*/ 1493 w 10000"/>
              <a:gd name="connsiteY11" fmla="*/ 10323 h 10323"/>
              <a:gd name="connsiteX12" fmla="*/ 1521 w 10000"/>
              <a:gd name="connsiteY12" fmla="*/ 9173 h 10323"/>
              <a:gd name="connsiteX13" fmla="*/ 379 w 10000"/>
              <a:gd name="connsiteY13" fmla="*/ 8877 h 10323"/>
              <a:gd name="connsiteX14" fmla="*/ 379 w 10000"/>
              <a:gd name="connsiteY14" fmla="*/ 2982 h 10323"/>
              <a:gd name="connsiteX15" fmla="*/ 0 w 10000"/>
              <a:gd name="connsiteY15" fmla="*/ 965 h 10323"/>
              <a:gd name="connsiteX0" fmla="*/ 59 w 10000"/>
              <a:gd name="connsiteY0" fmla="*/ 899 h 10323"/>
              <a:gd name="connsiteX1" fmla="*/ 4107 w 10000"/>
              <a:gd name="connsiteY1" fmla="*/ 411 h 10323"/>
              <a:gd name="connsiteX2" fmla="*/ 8598 w 10000"/>
              <a:gd name="connsiteY2" fmla="*/ 0 h 10323"/>
              <a:gd name="connsiteX3" fmla="*/ 8359 w 10000"/>
              <a:gd name="connsiteY3" fmla="*/ 1241 h 10323"/>
              <a:gd name="connsiteX4" fmla="*/ 9539 w 10000"/>
              <a:gd name="connsiteY4" fmla="*/ 980 h 10323"/>
              <a:gd name="connsiteX5" fmla="*/ 10000 w 10000"/>
              <a:gd name="connsiteY5" fmla="*/ 2161 h 10323"/>
              <a:gd name="connsiteX6" fmla="*/ 8904 w 10000"/>
              <a:gd name="connsiteY6" fmla="*/ 2982 h 10323"/>
              <a:gd name="connsiteX7" fmla="*/ 9179 w 10000"/>
              <a:gd name="connsiteY7" fmla="*/ 4362 h 10323"/>
              <a:gd name="connsiteX8" fmla="*/ 7193 w 10000"/>
              <a:gd name="connsiteY8" fmla="*/ 8094 h 10323"/>
              <a:gd name="connsiteX9" fmla="*/ 7612 w 10000"/>
              <a:gd name="connsiteY9" fmla="*/ 10051 h 10323"/>
              <a:gd name="connsiteX10" fmla="*/ 1493 w 10000"/>
              <a:gd name="connsiteY10" fmla="*/ 10323 h 10323"/>
              <a:gd name="connsiteX11" fmla="*/ 1521 w 10000"/>
              <a:gd name="connsiteY11" fmla="*/ 9173 h 10323"/>
              <a:gd name="connsiteX12" fmla="*/ 379 w 10000"/>
              <a:gd name="connsiteY12" fmla="*/ 8877 h 10323"/>
              <a:gd name="connsiteX13" fmla="*/ 379 w 10000"/>
              <a:gd name="connsiteY13" fmla="*/ 2982 h 10323"/>
              <a:gd name="connsiteX14" fmla="*/ 0 w 10000"/>
              <a:gd name="connsiteY14" fmla="*/ 965 h 10323"/>
              <a:gd name="connsiteX0" fmla="*/ 59 w 10000"/>
              <a:gd name="connsiteY0" fmla="*/ 899 h 10323"/>
              <a:gd name="connsiteX1" fmla="*/ 4107 w 10000"/>
              <a:gd name="connsiteY1" fmla="*/ 411 h 10323"/>
              <a:gd name="connsiteX2" fmla="*/ 8598 w 10000"/>
              <a:gd name="connsiteY2" fmla="*/ 0 h 10323"/>
              <a:gd name="connsiteX3" fmla="*/ 8359 w 10000"/>
              <a:gd name="connsiteY3" fmla="*/ 1241 h 10323"/>
              <a:gd name="connsiteX4" fmla="*/ 9539 w 10000"/>
              <a:gd name="connsiteY4" fmla="*/ 980 h 10323"/>
              <a:gd name="connsiteX5" fmla="*/ 10000 w 10000"/>
              <a:gd name="connsiteY5" fmla="*/ 2161 h 10323"/>
              <a:gd name="connsiteX6" fmla="*/ 8904 w 10000"/>
              <a:gd name="connsiteY6" fmla="*/ 2982 h 10323"/>
              <a:gd name="connsiteX7" fmla="*/ 9239 w 10000"/>
              <a:gd name="connsiteY7" fmla="*/ 4556 h 10323"/>
              <a:gd name="connsiteX8" fmla="*/ 7193 w 10000"/>
              <a:gd name="connsiteY8" fmla="*/ 8094 h 10323"/>
              <a:gd name="connsiteX9" fmla="*/ 7612 w 10000"/>
              <a:gd name="connsiteY9" fmla="*/ 10051 h 10323"/>
              <a:gd name="connsiteX10" fmla="*/ 1493 w 10000"/>
              <a:gd name="connsiteY10" fmla="*/ 10323 h 10323"/>
              <a:gd name="connsiteX11" fmla="*/ 1521 w 10000"/>
              <a:gd name="connsiteY11" fmla="*/ 9173 h 10323"/>
              <a:gd name="connsiteX12" fmla="*/ 379 w 10000"/>
              <a:gd name="connsiteY12" fmla="*/ 8877 h 10323"/>
              <a:gd name="connsiteX13" fmla="*/ 379 w 10000"/>
              <a:gd name="connsiteY13" fmla="*/ 2982 h 10323"/>
              <a:gd name="connsiteX14" fmla="*/ 0 w 10000"/>
              <a:gd name="connsiteY14" fmla="*/ 965 h 10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323">
                <a:moveTo>
                  <a:pt x="59" y="899"/>
                </a:moveTo>
                <a:lnTo>
                  <a:pt x="4107" y="411"/>
                </a:lnTo>
                <a:lnTo>
                  <a:pt x="8598" y="0"/>
                </a:lnTo>
                <a:cubicBezTo>
                  <a:pt x="8518" y="435"/>
                  <a:pt x="8439" y="806"/>
                  <a:pt x="8359" y="1241"/>
                </a:cubicBezTo>
                <a:lnTo>
                  <a:pt x="9539" y="980"/>
                </a:lnTo>
                <a:lnTo>
                  <a:pt x="10000" y="2161"/>
                </a:lnTo>
                <a:lnTo>
                  <a:pt x="8904" y="2982"/>
                </a:lnTo>
                <a:cubicBezTo>
                  <a:pt x="8996" y="3442"/>
                  <a:pt x="9147" y="4096"/>
                  <a:pt x="9239" y="4556"/>
                </a:cubicBezTo>
                <a:lnTo>
                  <a:pt x="7193" y="8094"/>
                </a:lnTo>
                <a:cubicBezTo>
                  <a:pt x="7353" y="8703"/>
                  <a:pt x="7452" y="9442"/>
                  <a:pt x="7612" y="10051"/>
                </a:cubicBezTo>
                <a:lnTo>
                  <a:pt x="1493" y="10323"/>
                </a:lnTo>
                <a:cubicBezTo>
                  <a:pt x="1465" y="9208"/>
                  <a:pt x="1444" y="9107"/>
                  <a:pt x="1521" y="9173"/>
                </a:cubicBezTo>
                <a:cubicBezTo>
                  <a:pt x="1479" y="9109"/>
                  <a:pt x="1512" y="9150"/>
                  <a:pt x="379" y="8877"/>
                </a:cubicBezTo>
                <a:lnTo>
                  <a:pt x="379" y="2982"/>
                </a:lnTo>
                <a:cubicBezTo>
                  <a:pt x="322" y="2385"/>
                  <a:pt x="57" y="1562"/>
                  <a:pt x="0" y="965"/>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6" name="Freeform 22"/>
          <p:cNvSpPr>
            <a:spLocks/>
          </p:cNvSpPr>
          <p:nvPr/>
        </p:nvSpPr>
        <p:spPr bwMode="auto">
          <a:xfrm>
            <a:off x="7307816" y="3923943"/>
            <a:ext cx="699500" cy="720145"/>
          </a:xfrm>
          <a:custGeom>
            <a:avLst/>
            <a:gdLst>
              <a:gd name="connsiteX0" fmla="*/ 0 w 9969"/>
              <a:gd name="connsiteY0" fmla="*/ 604 h 9970"/>
              <a:gd name="connsiteX1" fmla="*/ 93 w 9969"/>
              <a:gd name="connsiteY1" fmla="*/ 604 h 9970"/>
              <a:gd name="connsiteX2" fmla="*/ 2399 w 9969"/>
              <a:gd name="connsiteY2" fmla="*/ 181 h 9970"/>
              <a:gd name="connsiteX3" fmla="*/ 4486 w 9969"/>
              <a:gd name="connsiteY3" fmla="*/ 0 h 9970"/>
              <a:gd name="connsiteX4" fmla="*/ 4337 w 9969"/>
              <a:gd name="connsiteY4" fmla="*/ 567 h 9970"/>
              <a:gd name="connsiteX5" fmla="*/ 4798 w 9969"/>
              <a:gd name="connsiteY5" fmla="*/ 514 h 9970"/>
              <a:gd name="connsiteX6" fmla="*/ 8349 w 9969"/>
              <a:gd name="connsiteY6" fmla="*/ 3595 h 9970"/>
              <a:gd name="connsiteX7" fmla="*/ 9751 w 9969"/>
              <a:gd name="connsiteY7" fmla="*/ 5589 h 9970"/>
              <a:gd name="connsiteX8" fmla="*/ 9969 w 9969"/>
              <a:gd name="connsiteY8" fmla="*/ 6949 h 9970"/>
              <a:gd name="connsiteX9" fmla="*/ 9502 w 9969"/>
              <a:gd name="connsiteY9" fmla="*/ 7281 h 9970"/>
              <a:gd name="connsiteX10" fmla="*/ 9751 w 9969"/>
              <a:gd name="connsiteY10" fmla="*/ 8640 h 9970"/>
              <a:gd name="connsiteX11" fmla="*/ 8754 w 9969"/>
              <a:gd name="connsiteY11" fmla="*/ 8701 h 9970"/>
              <a:gd name="connsiteX12" fmla="*/ 8754 w 9969"/>
              <a:gd name="connsiteY12" fmla="*/ 9819 h 9970"/>
              <a:gd name="connsiteX13" fmla="*/ 7975 w 9969"/>
              <a:gd name="connsiteY13" fmla="*/ 9245 h 9970"/>
              <a:gd name="connsiteX14" fmla="*/ 2835 w 9969"/>
              <a:gd name="connsiteY14" fmla="*/ 9970 h 9970"/>
              <a:gd name="connsiteX15" fmla="*/ 1682 w 9969"/>
              <a:gd name="connsiteY15" fmla="*/ 7855 h 9970"/>
              <a:gd name="connsiteX16" fmla="*/ 2523 w 9969"/>
              <a:gd name="connsiteY16" fmla="*/ 6375 h 9970"/>
              <a:gd name="connsiteX17" fmla="*/ 1402 w 9969"/>
              <a:gd name="connsiteY17" fmla="*/ 5619 h 9970"/>
              <a:gd name="connsiteX18" fmla="*/ 0 w 9969"/>
              <a:gd name="connsiteY18" fmla="*/ 604 h 9970"/>
              <a:gd name="connsiteX0" fmla="*/ 0 w 10000"/>
              <a:gd name="connsiteY0" fmla="*/ 606 h 10000"/>
              <a:gd name="connsiteX1" fmla="*/ 93 w 10000"/>
              <a:gd name="connsiteY1" fmla="*/ 606 h 10000"/>
              <a:gd name="connsiteX2" fmla="*/ 2406 w 10000"/>
              <a:gd name="connsiteY2" fmla="*/ 182 h 10000"/>
              <a:gd name="connsiteX3" fmla="*/ 4500 w 10000"/>
              <a:gd name="connsiteY3" fmla="*/ 0 h 10000"/>
              <a:gd name="connsiteX4" fmla="*/ 4350 w 10000"/>
              <a:gd name="connsiteY4" fmla="*/ 569 h 10000"/>
              <a:gd name="connsiteX5" fmla="*/ 4813 w 10000"/>
              <a:gd name="connsiteY5" fmla="*/ 516 h 10000"/>
              <a:gd name="connsiteX6" fmla="*/ 8375 w 10000"/>
              <a:gd name="connsiteY6" fmla="*/ 3606 h 10000"/>
              <a:gd name="connsiteX7" fmla="*/ 9781 w 10000"/>
              <a:gd name="connsiteY7" fmla="*/ 5606 h 10000"/>
              <a:gd name="connsiteX8" fmla="*/ 10000 w 10000"/>
              <a:gd name="connsiteY8" fmla="*/ 6970 h 10000"/>
              <a:gd name="connsiteX9" fmla="*/ 9532 w 10000"/>
              <a:gd name="connsiteY9" fmla="*/ 7303 h 10000"/>
              <a:gd name="connsiteX10" fmla="*/ 9781 w 10000"/>
              <a:gd name="connsiteY10" fmla="*/ 8666 h 10000"/>
              <a:gd name="connsiteX11" fmla="*/ 8781 w 10000"/>
              <a:gd name="connsiteY11" fmla="*/ 8727 h 10000"/>
              <a:gd name="connsiteX12" fmla="*/ 8781 w 10000"/>
              <a:gd name="connsiteY12" fmla="*/ 9849 h 10000"/>
              <a:gd name="connsiteX13" fmla="*/ 8000 w 10000"/>
              <a:gd name="connsiteY13" fmla="*/ 9273 h 10000"/>
              <a:gd name="connsiteX14" fmla="*/ 2844 w 10000"/>
              <a:gd name="connsiteY14" fmla="*/ 10000 h 10000"/>
              <a:gd name="connsiteX15" fmla="*/ 1687 w 10000"/>
              <a:gd name="connsiteY15" fmla="*/ 7985 h 10000"/>
              <a:gd name="connsiteX16" fmla="*/ 2531 w 10000"/>
              <a:gd name="connsiteY16" fmla="*/ 6394 h 10000"/>
              <a:gd name="connsiteX17" fmla="*/ 1406 w 10000"/>
              <a:gd name="connsiteY17" fmla="*/ 5636 h 10000"/>
              <a:gd name="connsiteX18" fmla="*/ 0 w 10000"/>
              <a:gd name="connsiteY18" fmla="*/ 606 h 10000"/>
              <a:gd name="connsiteX0" fmla="*/ 0 w 10000"/>
              <a:gd name="connsiteY0" fmla="*/ 606 h 10000"/>
              <a:gd name="connsiteX1" fmla="*/ 93 w 10000"/>
              <a:gd name="connsiteY1" fmla="*/ 606 h 10000"/>
              <a:gd name="connsiteX2" fmla="*/ 2406 w 10000"/>
              <a:gd name="connsiteY2" fmla="*/ 182 h 10000"/>
              <a:gd name="connsiteX3" fmla="*/ 4500 w 10000"/>
              <a:gd name="connsiteY3" fmla="*/ 0 h 10000"/>
              <a:gd name="connsiteX4" fmla="*/ 4350 w 10000"/>
              <a:gd name="connsiteY4" fmla="*/ 569 h 10000"/>
              <a:gd name="connsiteX5" fmla="*/ 4813 w 10000"/>
              <a:gd name="connsiteY5" fmla="*/ 516 h 10000"/>
              <a:gd name="connsiteX6" fmla="*/ 8375 w 10000"/>
              <a:gd name="connsiteY6" fmla="*/ 3606 h 10000"/>
              <a:gd name="connsiteX7" fmla="*/ 9781 w 10000"/>
              <a:gd name="connsiteY7" fmla="*/ 5606 h 10000"/>
              <a:gd name="connsiteX8" fmla="*/ 10000 w 10000"/>
              <a:gd name="connsiteY8" fmla="*/ 6970 h 10000"/>
              <a:gd name="connsiteX9" fmla="*/ 9532 w 10000"/>
              <a:gd name="connsiteY9" fmla="*/ 7303 h 10000"/>
              <a:gd name="connsiteX10" fmla="*/ 9781 w 10000"/>
              <a:gd name="connsiteY10" fmla="*/ 8666 h 10000"/>
              <a:gd name="connsiteX11" fmla="*/ 8781 w 10000"/>
              <a:gd name="connsiteY11" fmla="*/ 8727 h 10000"/>
              <a:gd name="connsiteX12" fmla="*/ 8781 w 10000"/>
              <a:gd name="connsiteY12" fmla="*/ 9849 h 10000"/>
              <a:gd name="connsiteX13" fmla="*/ 8000 w 10000"/>
              <a:gd name="connsiteY13" fmla="*/ 9273 h 10000"/>
              <a:gd name="connsiteX14" fmla="*/ 2844 w 10000"/>
              <a:gd name="connsiteY14" fmla="*/ 10000 h 10000"/>
              <a:gd name="connsiteX15" fmla="*/ 1605 w 10000"/>
              <a:gd name="connsiteY15" fmla="*/ 7932 h 10000"/>
              <a:gd name="connsiteX16" fmla="*/ 2531 w 10000"/>
              <a:gd name="connsiteY16" fmla="*/ 6394 h 10000"/>
              <a:gd name="connsiteX17" fmla="*/ 1406 w 10000"/>
              <a:gd name="connsiteY17" fmla="*/ 5636 h 10000"/>
              <a:gd name="connsiteX18" fmla="*/ 0 w 10000"/>
              <a:gd name="connsiteY18" fmla="*/ 606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000" h="10000">
                <a:moveTo>
                  <a:pt x="0" y="606"/>
                </a:moveTo>
                <a:lnTo>
                  <a:pt x="93" y="606"/>
                </a:lnTo>
                <a:lnTo>
                  <a:pt x="2406" y="182"/>
                </a:lnTo>
                <a:lnTo>
                  <a:pt x="4500" y="0"/>
                </a:lnTo>
                <a:cubicBezTo>
                  <a:pt x="4450" y="190"/>
                  <a:pt x="4401" y="379"/>
                  <a:pt x="4350" y="569"/>
                </a:cubicBezTo>
                <a:lnTo>
                  <a:pt x="4813" y="516"/>
                </a:lnTo>
                <a:lnTo>
                  <a:pt x="8375" y="3606"/>
                </a:lnTo>
                <a:lnTo>
                  <a:pt x="9781" y="5606"/>
                </a:lnTo>
                <a:cubicBezTo>
                  <a:pt x="9855" y="6060"/>
                  <a:pt x="9927" y="6516"/>
                  <a:pt x="10000" y="6970"/>
                </a:cubicBezTo>
                <a:lnTo>
                  <a:pt x="9532" y="7303"/>
                </a:lnTo>
                <a:lnTo>
                  <a:pt x="9781" y="8666"/>
                </a:lnTo>
                <a:lnTo>
                  <a:pt x="8781" y="8727"/>
                </a:lnTo>
                <a:lnTo>
                  <a:pt x="8781" y="9849"/>
                </a:lnTo>
                <a:lnTo>
                  <a:pt x="8000" y="9273"/>
                </a:lnTo>
                <a:lnTo>
                  <a:pt x="2844" y="10000"/>
                </a:lnTo>
                <a:lnTo>
                  <a:pt x="1605" y="7932"/>
                </a:lnTo>
                <a:lnTo>
                  <a:pt x="2531" y="6394"/>
                </a:lnTo>
                <a:lnTo>
                  <a:pt x="1406" y="5636"/>
                </a:lnTo>
                <a:lnTo>
                  <a:pt x="0" y="606"/>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7" name="Freeform 24"/>
          <p:cNvSpPr>
            <a:spLocks/>
          </p:cNvSpPr>
          <p:nvPr/>
        </p:nvSpPr>
        <p:spPr bwMode="auto">
          <a:xfrm>
            <a:off x="7587058" y="2946839"/>
            <a:ext cx="547078" cy="575655"/>
          </a:xfrm>
          <a:custGeom>
            <a:avLst/>
            <a:gdLst>
              <a:gd name="connsiteX0" fmla="*/ 1000 w 9960"/>
              <a:gd name="connsiteY0" fmla="*/ 5209 h 9962"/>
              <a:gd name="connsiteX1" fmla="*/ 240 w 9960"/>
              <a:gd name="connsiteY1" fmla="*/ 4981 h 9962"/>
              <a:gd name="connsiteX2" fmla="*/ 0 w 9960"/>
              <a:gd name="connsiteY2" fmla="*/ 6578 h 9962"/>
              <a:gd name="connsiteX3" fmla="*/ 240 w 9960"/>
              <a:gd name="connsiteY3" fmla="*/ 8251 h 9962"/>
              <a:gd name="connsiteX4" fmla="*/ 2040 w 9960"/>
              <a:gd name="connsiteY4" fmla="*/ 9962 h 9962"/>
              <a:gd name="connsiteX5" fmla="*/ 3880 w 9960"/>
              <a:gd name="connsiteY5" fmla="*/ 9392 h 9962"/>
              <a:gd name="connsiteX6" fmla="*/ 6040 w 9960"/>
              <a:gd name="connsiteY6" fmla="*/ 8023 h 9962"/>
              <a:gd name="connsiteX7" fmla="*/ 6680 w 9960"/>
              <a:gd name="connsiteY7" fmla="*/ 5133 h 9962"/>
              <a:gd name="connsiteX8" fmla="*/ 8080 w 9960"/>
              <a:gd name="connsiteY8" fmla="*/ 4335 h 9962"/>
              <a:gd name="connsiteX9" fmla="*/ 8840 w 9960"/>
              <a:gd name="connsiteY9" fmla="*/ 2548 h 9962"/>
              <a:gd name="connsiteX10" fmla="*/ 9960 w 9960"/>
              <a:gd name="connsiteY10" fmla="*/ 2091 h 9962"/>
              <a:gd name="connsiteX11" fmla="*/ 8520 w 9960"/>
              <a:gd name="connsiteY11" fmla="*/ 1825 h 9962"/>
              <a:gd name="connsiteX12" fmla="*/ 6000 w 9960"/>
              <a:gd name="connsiteY12" fmla="*/ 3118 h 9962"/>
              <a:gd name="connsiteX13" fmla="*/ 5600 w 9960"/>
              <a:gd name="connsiteY13" fmla="*/ 1863 h 9962"/>
              <a:gd name="connsiteX14" fmla="*/ 3440 w 9960"/>
              <a:gd name="connsiteY14" fmla="*/ 2015 h 9962"/>
              <a:gd name="connsiteX15" fmla="*/ 2920 w 9960"/>
              <a:gd name="connsiteY15" fmla="*/ 0 h 9962"/>
              <a:gd name="connsiteX16" fmla="*/ 2360 w 9960"/>
              <a:gd name="connsiteY16" fmla="*/ 532 h 9962"/>
              <a:gd name="connsiteX17" fmla="*/ 2560 w 9960"/>
              <a:gd name="connsiteY17" fmla="*/ 3384 h 9962"/>
              <a:gd name="connsiteX18" fmla="*/ 1560 w 9960"/>
              <a:gd name="connsiteY18" fmla="*/ 3612 h 9962"/>
              <a:gd name="connsiteX19" fmla="*/ 1000 w 9960"/>
              <a:gd name="connsiteY19" fmla="*/ 5209 h 9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960" h="9962">
                <a:moveTo>
                  <a:pt x="1000" y="5209"/>
                </a:moveTo>
                <a:lnTo>
                  <a:pt x="240" y="4981"/>
                </a:lnTo>
                <a:lnTo>
                  <a:pt x="0" y="6578"/>
                </a:lnTo>
                <a:lnTo>
                  <a:pt x="240" y="8251"/>
                </a:lnTo>
                <a:lnTo>
                  <a:pt x="2040" y="9962"/>
                </a:lnTo>
                <a:lnTo>
                  <a:pt x="3880" y="9392"/>
                </a:lnTo>
                <a:lnTo>
                  <a:pt x="6040" y="8023"/>
                </a:lnTo>
                <a:lnTo>
                  <a:pt x="6680" y="5133"/>
                </a:lnTo>
                <a:lnTo>
                  <a:pt x="8080" y="4335"/>
                </a:lnTo>
                <a:lnTo>
                  <a:pt x="8840" y="2548"/>
                </a:lnTo>
                <a:lnTo>
                  <a:pt x="9960" y="2091"/>
                </a:lnTo>
                <a:lnTo>
                  <a:pt x="8520" y="1825"/>
                </a:lnTo>
                <a:lnTo>
                  <a:pt x="6000" y="3118"/>
                </a:lnTo>
                <a:lnTo>
                  <a:pt x="5600" y="1863"/>
                </a:lnTo>
                <a:lnTo>
                  <a:pt x="3440" y="2015"/>
                </a:lnTo>
                <a:lnTo>
                  <a:pt x="2920" y="0"/>
                </a:lnTo>
                <a:lnTo>
                  <a:pt x="2360" y="532"/>
                </a:lnTo>
                <a:cubicBezTo>
                  <a:pt x="2427" y="1483"/>
                  <a:pt x="2493" y="2433"/>
                  <a:pt x="2560" y="3384"/>
                </a:cubicBezTo>
                <a:lnTo>
                  <a:pt x="1560" y="3612"/>
                </a:lnTo>
                <a:lnTo>
                  <a:pt x="1000" y="5209"/>
                </a:lnTo>
              </a:path>
            </a:pathLst>
          </a:custGeom>
          <a:solidFill>
            <a:srgbClr val="FFFF0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8" name="Freeform 25"/>
          <p:cNvSpPr>
            <a:spLocks/>
          </p:cNvSpPr>
          <p:nvPr/>
        </p:nvSpPr>
        <p:spPr bwMode="auto">
          <a:xfrm>
            <a:off x="8372236" y="2962714"/>
            <a:ext cx="152400" cy="193675"/>
          </a:xfrm>
          <a:custGeom>
            <a:avLst/>
            <a:gdLst/>
            <a:ahLst/>
            <a:cxnLst>
              <a:cxn ang="0">
                <a:pos x="0" y="5"/>
              </a:cxn>
              <a:cxn ang="0">
                <a:pos x="14" y="0"/>
              </a:cxn>
              <a:cxn ang="0">
                <a:pos x="46" y="19"/>
              </a:cxn>
              <a:cxn ang="0">
                <a:pos x="46" y="38"/>
              </a:cxn>
              <a:cxn ang="0">
                <a:pos x="68" y="52"/>
              </a:cxn>
              <a:cxn ang="0">
                <a:pos x="69" y="77"/>
              </a:cxn>
              <a:cxn ang="0">
                <a:pos x="33" y="87"/>
              </a:cxn>
              <a:cxn ang="0">
                <a:pos x="0" y="5"/>
              </a:cxn>
            </a:cxnLst>
            <a:rect l="0" t="0" r="r" b="b"/>
            <a:pathLst>
              <a:path w="70" h="88">
                <a:moveTo>
                  <a:pt x="0" y="5"/>
                </a:moveTo>
                <a:lnTo>
                  <a:pt x="14" y="0"/>
                </a:lnTo>
                <a:lnTo>
                  <a:pt x="46" y="19"/>
                </a:lnTo>
                <a:lnTo>
                  <a:pt x="46" y="38"/>
                </a:lnTo>
                <a:lnTo>
                  <a:pt x="68" y="52"/>
                </a:lnTo>
                <a:lnTo>
                  <a:pt x="69" y="77"/>
                </a:lnTo>
                <a:lnTo>
                  <a:pt x="33" y="87"/>
                </a:lnTo>
                <a:lnTo>
                  <a:pt x="0" y="5"/>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29" name="Freeform 26" descr="Wide downward diagonal"/>
          <p:cNvSpPr>
            <a:spLocks/>
          </p:cNvSpPr>
          <p:nvPr/>
        </p:nvSpPr>
        <p:spPr bwMode="auto">
          <a:xfrm>
            <a:off x="8378110" y="2652221"/>
            <a:ext cx="194665" cy="375924"/>
          </a:xfrm>
          <a:custGeom>
            <a:avLst/>
            <a:gdLst>
              <a:gd name="connsiteX0" fmla="*/ 1667 w 9889"/>
              <a:gd name="connsiteY0" fmla="*/ 57 h 9943"/>
              <a:gd name="connsiteX1" fmla="*/ 4000 w 9889"/>
              <a:gd name="connsiteY1" fmla="*/ 0 h 9943"/>
              <a:gd name="connsiteX2" fmla="*/ 8778 w 9889"/>
              <a:gd name="connsiteY2" fmla="*/ 1486 h 9943"/>
              <a:gd name="connsiteX3" fmla="*/ 8111 w 9889"/>
              <a:gd name="connsiteY3" fmla="*/ 2743 h 9943"/>
              <a:gd name="connsiteX4" fmla="*/ 9778 w 9889"/>
              <a:gd name="connsiteY4" fmla="*/ 3486 h 9943"/>
              <a:gd name="connsiteX5" fmla="*/ 9889 w 9889"/>
              <a:gd name="connsiteY5" fmla="*/ 8114 h 9943"/>
              <a:gd name="connsiteX6" fmla="*/ 8222 w 9889"/>
              <a:gd name="connsiteY6" fmla="*/ 9943 h 9943"/>
              <a:gd name="connsiteX7" fmla="*/ 6333 w 9889"/>
              <a:gd name="connsiteY7" fmla="*/ 9314 h 9943"/>
              <a:gd name="connsiteX8" fmla="*/ 4333 w 9889"/>
              <a:gd name="connsiteY8" fmla="*/ 9257 h 9943"/>
              <a:gd name="connsiteX9" fmla="*/ 889 w 9889"/>
              <a:gd name="connsiteY9" fmla="*/ 8286 h 9943"/>
              <a:gd name="connsiteX10" fmla="*/ 3444 w 9889"/>
              <a:gd name="connsiteY10" fmla="*/ 5257 h 9943"/>
              <a:gd name="connsiteX11" fmla="*/ 0 w 9889"/>
              <a:gd name="connsiteY11" fmla="*/ 3829 h 9943"/>
              <a:gd name="connsiteX12" fmla="*/ 1861 w 9889"/>
              <a:gd name="connsiteY12" fmla="*/ 353 h 9943"/>
              <a:gd name="connsiteX0" fmla="*/ 1686 w 10000"/>
              <a:gd name="connsiteY0" fmla="*/ 0 h 9943"/>
              <a:gd name="connsiteX1" fmla="*/ 4339 w 10000"/>
              <a:gd name="connsiteY1" fmla="*/ 142 h 9943"/>
              <a:gd name="connsiteX2" fmla="*/ 8877 w 10000"/>
              <a:gd name="connsiteY2" fmla="*/ 1438 h 9943"/>
              <a:gd name="connsiteX3" fmla="*/ 8202 w 10000"/>
              <a:gd name="connsiteY3" fmla="*/ 2702 h 9943"/>
              <a:gd name="connsiteX4" fmla="*/ 9888 w 10000"/>
              <a:gd name="connsiteY4" fmla="*/ 3449 h 9943"/>
              <a:gd name="connsiteX5" fmla="*/ 10000 w 10000"/>
              <a:gd name="connsiteY5" fmla="*/ 8104 h 9943"/>
              <a:gd name="connsiteX6" fmla="*/ 8314 w 10000"/>
              <a:gd name="connsiteY6" fmla="*/ 9943 h 9943"/>
              <a:gd name="connsiteX7" fmla="*/ 6404 w 10000"/>
              <a:gd name="connsiteY7" fmla="*/ 9310 h 9943"/>
              <a:gd name="connsiteX8" fmla="*/ 4382 w 10000"/>
              <a:gd name="connsiteY8" fmla="*/ 9253 h 9943"/>
              <a:gd name="connsiteX9" fmla="*/ 899 w 10000"/>
              <a:gd name="connsiteY9" fmla="*/ 8277 h 9943"/>
              <a:gd name="connsiteX10" fmla="*/ 3483 w 10000"/>
              <a:gd name="connsiteY10" fmla="*/ 5230 h 9943"/>
              <a:gd name="connsiteX11" fmla="*/ 0 w 10000"/>
              <a:gd name="connsiteY11" fmla="*/ 3794 h 9943"/>
              <a:gd name="connsiteX12" fmla="*/ 1882 w 10000"/>
              <a:gd name="connsiteY12" fmla="*/ 298 h 9943"/>
              <a:gd name="connsiteX0" fmla="*/ 4339 w 10000"/>
              <a:gd name="connsiteY0" fmla="*/ 0 h 9857"/>
              <a:gd name="connsiteX1" fmla="*/ 8877 w 10000"/>
              <a:gd name="connsiteY1" fmla="*/ 1303 h 9857"/>
              <a:gd name="connsiteX2" fmla="*/ 8202 w 10000"/>
              <a:gd name="connsiteY2" fmla="*/ 2574 h 9857"/>
              <a:gd name="connsiteX3" fmla="*/ 9888 w 10000"/>
              <a:gd name="connsiteY3" fmla="*/ 3326 h 9857"/>
              <a:gd name="connsiteX4" fmla="*/ 10000 w 10000"/>
              <a:gd name="connsiteY4" fmla="*/ 8007 h 9857"/>
              <a:gd name="connsiteX5" fmla="*/ 8314 w 10000"/>
              <a:gd name="connsiteY5" fmla="*/ 9857 h 9857"/>
              <a:gd name="connsiteX6" fmla="*/ 6404 w 10000"/>
              <a:gd name="connsiteY6" fmla="*/ 9220 h 9857"/>
              <a:gd name="connsiteX7" fmla="*/ 4382 w 10000"/>
              <a:gd name="connsiteY7" fmla="*/ 9163 h 9857"/>
              <a:gd name="connsiteX8" fmla="*/ 899 w 10000"/>
              <a:gd name="connsiteY8" fmla="*/ 8181 h 9857"/>
              <a:gd name="connsiteX9" fmla="*/ 3483 w 10000"/>
              <a:gd name="connsiteY9" fmla="*/ 5117 h 9857"/>
              <a:gd name="connsiteX10" fmla="*/ 0 w 10000"/>
              <a:gd name="connsiteY10" fmla="*/ 3673 h 9857"/>
              <a:gd name="connsiteX11" fmla="*/ 1882 w 10000"/>
              <a:gd name="connsiteY11" fmla="*/ 157 h 9857"/>
              <a:gd name="connsiteX0" fmla="*/ 4339 w 10000"/>
              <a:gd name="connsiteY0" fmla="*/ 0 h 10000"/>
              <a:gd name="connsiteX1" fmla="*/ 8877 w 10000"/>
              <a:gd name="connsiteY1" fmla="*/ 1575 h 10000"/>
              <a:gd name="connsiteX2" fmla="*/ 8202 w 10000"/>
              <a:gd name="connsiteY2" fmla="*/ 2611 h 10000"/>
              <a:gd name="connsiteX3" fmla="*/ 9888 w 10000"/>
              <a:gd name="connsiteY3" fmla="*/ 3374 h 10000"/>
              <a:gd name="connsiteX4" fmla="*/ 10000 w 10000"/>
              <a:gd name="connsiteY4" fmla="*/ 8123 h 10000"/>
              <a:gd name="connsiteX5" fmla="*/ 8314 w 10000"/>
              <a:gd name="connsiteY5" fmla="*/ 10000 h 10000"/>
              <a:gd name="connsiteX6" fmla="*/ 6404 w 10000"/>
              <a:gd name="connsiteY6" fmla="*/ 9354 h 10000"/>
              <a:gd name="connsiteX7" fmla="*/ 4382 w 10000"/>
              <a:gd name="connsiteY7" fmla="*/ 9296 h 10000"/>
              <a:gd name="connsiteX8" fmla="*/ 899 w 10000"/>
              <a:gd name="connsiteY8" fmla="*/ 8300 h 10000"/>
              <a:gd name="connsiteX9" fmla="*/ 3483 w 10000"/>
              <a:gd name="connsiteY9" fmla="*/ 5191 h 10000"/>
              <a:gd name="connsiteX10" fmla="*/ 0 w 10000"/>
              <a:gd name="connsiteY10" fmla="*/ 3726 h 10000"/>
              <a:gd name="connsiteX11" fmla="*/ 1882 w 10000"/>
              <a:gd name="connsiteY11" fmla="*/ 159 h 10000"/>
              <a:gd name="connsiteX0" fmla="*/ 4339 w 10000"/>
              <a:gd name="connsiteY0" fmla="*/ 0 h 10000"/>
              <a:gd name="connsiteX1" fmla="*/ 8877 w 10000"/>
              <a:gd name="connsiteY1" fmla="*/ 1575 h 10000"/>
              <a:gd name="connsiteX2" fmla="*/ 8202 w 10000"/>
              <a:gd name="connsiteY2" fmla="*/ 2611 h 10000"/>
              <a:gd name="connsiteX3" fmla="*/ 9888 w 10000"/>
              <a:gd name="connsiteY3" fmla="*/ 3374 h 10000"/>
              <a:gd name="connsiteX4" fmla="*/ 10000 w 10000"/>
              <a:gd name="connsiteY4" fmla="*/ 8123 h 10000"/>
              <a:gd name="connsiteX5" fmla="*/ 8314 w 10000"/>
              <a:gd name="connsiteY5" fmla="*/ 10000 h 10000"/>
              <a:gd name="connsiteX6" fmla="*/ 6404 w 10000"/>
              <a:gd name="connsiteY6" fmla="*/ 9354 h 10000"/>
              <a:gd name="connsiteX7" fmla="*/ 4382 w 10000"/>
              <a:gd name="connsiteY7" fmla="*/ 9296 h 10000"/>
              <a:gd name="connsiteX8" fmla="*/ 899 w 10000"/>
              <a:gd name="connsiteY8" fmla="*/ 8300 h 10000"/>
              <a:gd name="connsiteX9" fmla="*/ 3483 w 10000"/>
              <a:gd name="connsiteY9" fmla="*/ 5191 h 10000"/>
              <a:gd name="connsiteX10" fmla="*/ 0 w 10000"/>
              <a:gd name="connsiteY10" fmla="*/ 3726 h 10000"/>
              <a:gd name="connsiteX11" fmla="*/ 1980 w 10000"/>
              <a:gd name="connsiteY11" fmla="*/ 108 h 10000"/>
              <a:gd name="connsiteX0" fmla="*/ 4339 w 10000"/>
              <a:gd name="connsiteY0" fmla="*/ 0 h 10000"/>
              <a:gd name="connsiteX1" fmla="*/ 8877 w 10000"/>
              <a:gd name="connsiteY1" fmla="*/ 1575 h 10000"/>
              <a:gd name="connsiteX2" fmla="*/ 8202 w 10000"/>
              <a:gd name="connsiteY2" fmla="*/ 2611 h 10000"/>
              <a:gd name="connsiteX3" fmla="*/ 9888 w 10000"/>
              <a:gd name="connsiteY3" fmla="*/ 3374 h 10000"/>
              <a:gd name="connsiteX4" fmla="*/ 10000 w 10000"/>
              <a:gd name="connsiteY4" fmla="*/ 8123 h 10000"/>
              <a:gd name="connsiteX5" fmla="*/ 8314 w 10000"/>
              <a:gd name="connsiteY5" fmla="*/ 10000 h 10000"/>
              <a:gd name="connsiteX6" fmla="*/ 6404 w 10000"/>
              <a:gd name="connsiteY6" fmla="*/ 9354 h 10000"/>
              <a:gd name="connsiteX7" fmla="*/ 4382 w 10000"/>
              <a:gd name="connsiteY7" fmla="*/ 9296 h 10000"/>
              <a:gd name="connsiteX8" fmla="*/ 899 w 10000"/>
              <a:gd name="connsiteY8" fmla="*/ 8300 h 10000"/>
              <a:gd name="connsiteX9" fmla="*/ 3483 w 10000"/>
              <a:gd name="connsiteY9" fmla="*/ 5191 h 10000"/>
              <a:gd name="connsiteX10" fmla="*/ 0 w 10000"/>
              <a:gd name="connsiteY10" fmla="*/ 3726 h 10000"/>
              <a:gd name="connsiteX11" fmla="*/ 1882 w 10000"/>
              <a:gd name="connsiteY11" fmla="*/ 159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000" h="10000">
                <a:moveTo>
                  <a:pt x="4339" y="0"/>
                </a:moveTo>
                <a:lnTo>
                  <a:pt x="8877" y="1575"/>
                </a:lnTo>
                <a:lnTo>
                  <a:pt x="8202" y="2611"/>
                </a:lnTo>
                <a:lnTo>
                  <a:pt x="9888" y="3374"/>
                </a:lnTo>
                <a:cubicBezTo>
                  <a:pt x="9925" y="4958"/>
                  <a:pt x="9963" y="6541"/>
                  <a:pt x="10000" y="8123"/>
                </a:cubicBezTo>
                <a:lnTo>
                  <a:pt x="8314" y="10000"/>
                </a:lnTo>
                <a:lnTo>
                  <a:pt x="6404" y="9354"/>
                </a:lnTo>
                <a:lnTo>
                  <a:pt x="4382" y="9296"/>
                </a:lnTo>
                <a:lnTo>
                  <a:pt x="899" y="8300"/>
                </a:lnTo>
                <a:lnTo>
                  <a:pt x="3483" y="5191"/>
                </a:lnTo>
                <a:lnTo>
                  <a:pt x="0" y="3726"/>
                </a:lnTo>
                <a:cubicBezTo>
                  <a:pt x="562" y="2437"/>
                  <a:pt x="1320" y="1449"/>
                  <a:pt x="1882" y="159"/>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0" name="Freeform 27"/>
          <p:cNvSpPr>
            <a:spLocks/>
          </p:cNvSpPr>
          <p:nvPr/>
        </p:nvSpPr>
        <p:spPr bwMode="auto">
          <a:xfrm>
            <a:off x="8417325" y="1968785"/>
            <a:ext cx="219075" cy="404812"/>
          </a:xfrm>
          <a:custGeom>
            <a:avLst/>
            <a:gdLst/>
            <a:ahLst/>
            <a:cxnLst>
              <a:cxn ang="0">
                <a:pos x="0" y="19"/>
              </a:cxn>
              <a:cxn ang="0">
                <a:pos x="72" y="0"/>
              </a:cxn>
              <a:cxn ang="0">
                <a:pos x="99" y="50"/>
              </a:cxn>
              <a:cxn ang="0">
                <a:pos x="85" y="63"/>
              </a:cxn>
              <a:cxn ang="0">
                <a:pos x="91" y="174"/>
              </a:cxn>
              <a:cxn ang="0">
                <a:pos x="49" y="184"/>
              </a:cxn>
              <a:cxn ang="0">
                <a:pos x="29" y="138"/>
              </a:cxn>
              <a:cxn ang="0">
                <a:pos x="28" y="83"/>
              </a:cxn>
              <a:cxn ang="0">
                <a:pos x="10" y="67"/>
              </a:cxn>
              <a:cxn ang="0">
                <a:pos x="0" y="19"/>
              </a:cxn>
            </a:cxnLst>
            <a:rect l="0" t="0" r="r" b="b"/>
            <a:pathLst>
              <a:path w="100" h="185">
                <a:moveTo>
                  <a:pt x="0" y="19"/>
                </a:moveTo>
                <a:lnTo>
                  <a:pt x="72" y="0"/>
                </a:lnTo>
                <a:lnTo>
                  <a:pt x="99" y="50"/>
                </a:lnTo>
                <a:lnTo>
                  <a:pt x="85" y="63"/>
                </a:lnTo>
                <a:lnTo>
                  <a:pt x="91" y="174"/>
                </a:lnTo>
                <a:lnTo>
                  <a:pt x="49" y="184"/>
                </a:lnTo>
                <a:lnTo>
                  <a:pt x="29" y="138"/>
                </a:lnTo>
                <a:lnTo>
                  <a:pt x="28" y="83"/>
                </a:lnTo>
                <a:lnTo>
                  <a:pt x="10" y="67"/>
                </a:lnTo>
                <a:lnTo>
                  <a:pt x="0" y="19"/>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1" name="Freeform 28"/>
          <p:cNvSpPr>
            <a:spLocks/>
          </p:cNvSpPr>
          <p:nvPr/>
        </p:nvSpPr>
        <p:spPr bwMode="auto">
          <a:xfrm rot="182033">
            <a:off x="8509981" y="2276875"/>
            <a:ext cx="473225" cy="255716"/>
          </a:xfrm>
          <a:custGeom>
            <a:avLst/>
            <a:gdLst>
              <a:gd name="connsiteX0" fmla="*/ 0 w 9953"/>
              <a:gd name="connsiteY0" fmla="*/ 4021 h 9897"/>
              <a:gd name="connsiteX1" fmla="*/ 5094 w 9953"/>
              <a:gd name="connsiteY1" fmla="*/ 1237 h 9897"/>
              <a:gd name="connsiteX2" fmla="*/ 5900 w 9953"/>
              <a:gd name="connsiteY2" fmla="*/ 1317 h 9897"/>
              <a:gd name="connsiteX3" fmla="*/ 6274 w 9953"/>
              <a:gd name="connsiteY3" fmla="*/ 0 h 9897"/>
              <a:gd name="connsiteX4" fmla="*/ 6792 w 9953"/>
              <a:gd name="connsiteY4" fmla="*/ 722 h 9897"/>
              <a:gd name="connsiteX5" fmla="*/ 6179 w 9953"/>
              <a:gd name="connsiteY5" fmla="*/ 3505 h 9897"/>
              <a:gd name="connsiteX6" fmla="*/ 7264 w 9953"/>
              <a:gd name="connsiteY6" fmla="*/ 3299 h 9897"/>
              <a:gd name="connsiteX7" fmla="*/ 7830 w 9953"/>
              <a:gd name="connsiteY7" fmla="*/ 5464 h 9897"/>
              <a:gd name="connsiteX8" fmla="*/ 8538 w 9953"/>
              <a:gd name="connsiteY8" fmla="*/ 5773 h 9897"/>
              <a:gd name="connsiteX9" fmla="*/ 9057 w 9953"/>
              <a:gd name="connsiteY9" fmla="*/ 5361 h 9897"/>
              <a:gd name="connsiteX10" fmla="*/ 9057 w 9953"/>
              <a:gd name="connsiteY10" fmla="*/ 4227 h 9897"/>
              <a:gd name="connsiteX11" fmla="*/ 8208 w 9953"/>
              <a:gd name="connsiteY11" fmla="*/ 2680 h 9897"/>
              <a:gd name="connsiteX12" fmla="*/ 8868 w 9953"/>
              <a:gd name="connsiteY12" fmla="*/ 2577 h 9897"/>
              <a:gd name="connsiteX13" fmla="*/ 9953 w 9953"/>
              <a:gd name="connsiteY13" fmla="*/ 5876 h 9897"/>
              <a:gd name="connsiteX14" fmla="*/ 8915 w 9953"/>
              <a:gd name="connsiteY14" fmla="*/ 7835 h 9897"/>
              <a:gd name="connsiteX15" fmla="*/ 7689 w 9953"/>
              <a:gd name="connsiteY15" fmla="*/ 6804 h 9897"/>
              <a:gd name="connsiteX16" fmla="*/ 6934 w 9953"/>
              <a:gd name="connsiteY16" fmla="*/ 9278 h 9897"/>
              <a:gd name="connsiteX17" fmla="*/ 5425 w 9953"/>
              <a:gd name="connsiteY17" fmla="*/ 6804 h 9897"/>
              <a:gd name="connsiteX18" fmla="*/ 377 w 9953"/>
              <a:gd name="connsiteY18" fmla="*/ 9897 h 9897"/>
              <a:gd name="connsiteX19" fmla="*/ 0 w 9953"/>
              <a:gd name="connsiteY19" fmla="*/ 4021 h 9897"/>
              <a:gd name="connsiteX0" fmla="*/ 0 w 10000"/>
              <a:gd name="connsiteY0" fmla="*/ 4063 h 9973"/>
              <a:gd name="connsiteX1" fmla="*/ 5118 w 10000"/>
              <a:gd name="connsiteY1" fmla="*/ 1250 h 9973"/>
              <a:gd name="connsiteX2" fmla="*/ 5928 w 10000"/>
              <a:gd name="connsiteY2" fmla="*/ 1331 h 9973"/>
              <a:gd name="connsiteX3" fmla="*/ 6304 w 10000"/>
              <a:gd name="connsiteY3" fmla="*/ 0 h 9973"/>
              <a:gd name="connsiteX4" fmla="*/ 6824 w 10000"/>
              <a:gd name="connsiteY4" fmla="*/ 730 h 9973"/>
              <a:gd name="connsiteX5" fmla="*/ 6208 w 10000"/>
              <a:gd name="connsiteY5" fmla="*/ 3541 h 9973"/>
              <a:gd name="connsiteX6" fmla="*/ 7298 w 10000"/>
              <a:gd name="connsiteY6" fmla="*/ 3333 h 9973"/>
              <a:gd name="connsiteX7" fmla="*/ 7867 w 10000"/>
              <a:gd name="connsiteY7" fmla="*/ 5521 h 9973"/>
              <a:gd name="connsiteX8" fmla="*/ 8578 w 10000"/>
              <a:gd name="connsiteY8" fmla="*/ 5833 h 9973"/>
              <a:gd name="connsiteX9" fmla="*/ 9100 w 10000"/>
              <a:gd name="connsiteY9" fmla="*/ 5417 h 9973"/>
              <a:gd name="connsiteX10" fmla="*/ 9100 w 10000"/>
              <a:gd name="connsiteY10" fmla="*/ 4271 h 9973"/>
              <a:gd name="connsiteX11" fmla="*/ 8247 w 10000"/>
              <a:gd name="connsiteY11" fmla="*/ 2708 h 9973"/>
              <a:gd name="connsiteX12" fmla="*/ 8910 w 10000"/>
              <a:gd name="connsiteY12" fmla="*/ 2604 h 9973"/>
              <a:gd name="connsiteX13" fmla="*/ 10000 w 10000"/>
              <a:gd name="connsiteY13" fmla="*/ 5937 h 9973"/>
              <a:gd name="connsiteX14" fmla="*/ 8957 w 10000"/>
              <a:gd name="connsiteY14" fmla="*/ 7917 h 9973"/>
              <a:gd name="connsiteX15" fmla="*/ 7725 w 10000"/>
              <a:gd name="connsiteY15" fmla="*/ 6875 h 9973"/>
              <a:gd name="connsiteX16" fmla="*/ 6967 w 10000"/>
              <a:gd name="connsiteY16" fmla="*/ 9375 h 9973"/>
              <a:gd name="connsiteX17" fmla="*/ 5451 w 10000"/>
              <a:gd name="connsiteY17" fmla="*/ 6875 h 9973"/>
              <a:gd name="connsiteX18" fmla="*/ 660 w 10000"/>
              <a:gd name="connsiteY18" fmla="*/ 9973 h 9973"/>
              <a:gd name="connsiteX19" fmla="*/ 0 w 10000"/>
              <a:gd name="connsiteY19" fmla="*/ 4063 h 9973"/>
              <a:gd name="connsiteX0" fmla="*/ 0 w 10000"/>
              <a:gd name="connsiteY0" fmla="*/ 4074 h 9770"/>
              <a:gd name="connsiteX1" fmla="*/ 5118 w 10000"/>
              <a:gd name="connsiteY1" fmla="*/ 1253 h 9770"/>
              <a:gd name="connsiteX2" fmla="*/ 5928 w 10000"/>
              <a:gd name="connsiteY2" fmla="*/ 1335 h 9770"/>
              <a:gd name="connsiteX3" fmla="*/ 6304 w 10000"/>
              <a:gd name="connsiteY3" fmla="*/ 0 h 9770"/>
              <a:gd name="connsiteX4" fmla="*/ 6824 w 10000"/>
              <a:gd name="connsiteY4" fmla="*/ 732 h 9770"/>
              <a:gd name="connsiteX5" fmla="*/ 6208 w 10000"/>
              <a:gd name="connsiteY5" fmla="*/ 3551 h 9770"/>
              <a:gd name="connsiteX6" fmla="*/ 7298 w 10000"/>
              <a:gd name="connsiteY6" fmla="*/ 3342 h 9770"/>
              <a:gd name="connsiteX7" fmla="*/ 7867 w 10000"/>
              <a:gd name="connsiteY7" fmla="*/ 5536 h 9770"/>
              <a:gd name="connsiteX8" fmla="*/ 8578 w 10000"/>
              <a:gd name="connsiteY8" fmla="*/ 5849 h 9770"/>
              <a:gd name="connsiteX9" fmla="*/ 9100 w 10000"/>
              <a:gd name="connsiteY9" fmla="*/ 5432 h 9770"/>
              <a:gd name="connsiteX10" fmla="*/ 9100 w 10000"/>
              <a:gd name="connsiteY10" fmla="*/ 4283 h 9770"/>
              <a:gd name="connsiteX11" fmla="*/ 8247 w 10000"/>
              <a:gd name="connsiteY11" fmla="*/ 2715 h 9770"/>
              <a:gd name="connsiteX12" fmla="*/ 8910 w 10000"/>
              <a:gd name="connsiteY12" fmla="*/ 2611 h 9770"/>
              <a:gd name="connsiteX13" fmla="*/ 10000 w 10000"/>
              <a:gd name="connsiteY13" fmla="*/ 5953 h 9770"/>
              <a:gd name="connsiteX14" fmla="*/ 8957 w 10000"/>
              <a:gd name="connsiteY14" fmla="*/ 7938 h 9770"/>
              <a:gd name="connsiteX15" fmla="*/ 7725 w 10000"/>
              <a:gd name="connsiteY15" fmla="*/ 6894 h 9770"/>
              <a:gd name="connsiteX16" fmla="*/ 6967 w 10000"/>
              <a:gd name="connsiteY16" fmla="*/ 9400 h 9770"/>
              <a:gd name="connsiteX17" fmla="*/ 5451 w 10000"/>
              <a:gd name="connsiteY17" fmla="*/ 6894 h 9770"/>
              <a:gd name="connsiteX18" fmla="*/ 774 w 10000"/>
              <a:gd name="connsiteY18" fmla="*/ 9770 h 9770"/>
              <a:gd name="connsiteX19" fmla="*/ 0 w 10000"/>
              <a:gd name="connsiteY19" fmla="*/ 4074 h 9770"/>
              <a:gd name="connsiteX0" fmla="*/ 0 w 10000"/>
              <a:gd name="connsiteY0" fmla="*/ 4170 h 10000"/>
              <a:gd name="connsiteX1" fmla="*/ 5118 w 10000"/>
              <a:gd name="connsiteY1" fmla="*/ 1282 h 10000"/>
              <a:gd name="connsiteX2" fmla="*/ 5928 w 10000"/>
              <a:gd name="connsiteY2" fmla="*/ 1366 h 10000"/>
              <a:gd name="connsiteX3" fmla="*/ 6304 w 10000"/>
              <a:gd name="connsiteY3" fmla="*/ 0 h 10000"/>
              <a:gd name="connsiteX4" fmla="*/ 6824 w 10000"/>
              <a:gd name="connsiteY4" fmla="*/ 749 h 10000"/>
              <a:gd name="connsiteX5" fmla="*/ 6208 w 10000"/>
              <a:gd name="connsiteY5" fmla="*/ 3635 h 10000"/>
              <a:gd name="connsiteX6" fmla="*/ 7298 w 10000"/>
              <a:gd name="connsiteY6" fmla="*/ 3421 h 10000"/>
              <a:gd name="connsiteX7" fmla="*/ 7867 w 10000"/>
              <a:gd name="connsiteY7" fmla="*/ 5666 h 10000"/>
              <a:gd name="connsiteX8" fmla="*/ 8578 w 10000"/>
              <a:gd name="connsiteY8" fmla="*/ 5987 h 10000"/>
              <a:gd name="connsiteX9" fmla="*/ 9100 w 10000"/>
              <a:gd name="connsiteY9" fmla="*/ 5560 h 10000"/>
              <a:gd name="connsiteX10" fmla="*/ 9100 w 10000"/>
              <a:gd name="connsiteY10" fmla="*/ 4384 h 10000"/>
              <a:gd name="connsiteX11" fmla="*/ 8247 w 10000"/>
              <a:gd name="connsiteY11" fmla="*/ 2779 h 10000"/>
              <a:gd name="connsiteX12" fmla="*/ 8910 w 10000"/>
              <a:gd name="connsiteY12" fmla="*/ 2672 h 10000"/>
              <a:gd name="connsiteX13" fmla="*/ 10000 w 10000"/>
              <a:gd name="connsiteY13" fmla="*/ 6093 h 10000"/>
              <a:gd name="connsiteX14" fmla="*/ 8957 w 10000"/>
              <a:gd name="connsiteY14" fmla="*/ 8125 h 10000"/>
              <a:gd name="connsiteX15" fmla="*/ 7725 w 10000"/>
              <a:gd name="connsiteY15" fmla="*/ 7056 h 10000"/>
              <a:gd name="connsiteX16" fmla="*/ 6967 w 10000"/>
              <a:gd name="connsiteY16" fmla="*/ 9621 h 10000"/>
              <a:gd name="connsiteX17" fmla="*/ 5451 w 10000"/>
              <a:gd name="connsiteY17" fmla="*/ 7056 h 10000"/>
              <a:gd name="connsiteX18" fmla="*/ 774 w 10000"/>
              <a:gd name="connsiteY18" fmla="*/ 10000 h 10000"/>
              <a:gd name="connsiteX19" fmla="*/ 281 w 10000"/>
              <a:gd name="connsiteY19" fmla="*/ 4142 h 10000"/>
              <a:gd name="connsiteX0" fmla="*/ 0 w 10000"/>
              <a:gd name="connsiteY0" fmla="*/ 4170 h 10000"/>
              <a:gd name="connsiteX1" fmla="*/ 5118 w 10000"/>
              <a:gd name="connsiteY1" fmla="*/ 1282 h 10000"/>
              <a:gd name="connsiteX2" fmla="*/ 5928 w 10000"/>
              <a:gd name="connsiteY2" fmla="*/ 1366 h 10000"/>
              <a:gd name="connsiteX3" fmla="*/ 6304 w 10000"/>
              <a:gd name="connsiteY3" fmla="*/ 0 h 10000"/>
              <a:gd name="connsiteX4" fmla="*/ 6824 w 10000"/>
              <a:gd name="connsiteY4" fmla="*/ 749 h 10000"/>
              <a:gd name="connsiteX5" fmla="*/ 6208 w 10000"/>
              <a:gd name="connsiteY5" fmla="*/ 3635 h 10000"/>
              <a:gd name="connsiteX6" fmla="*/ 7298 w 10000"/>
              <a:gd name="connsiteY6" fmla="*/ 3421 h 10000"/>
              <a:gd name="connsiteX7" fmla="*/ 7867 w 10000"/>
              <a:gd name="connsiteY7" fmla="*/ 5666 h 10000"/>
              <a:gd name="connsiteX8" fmla="*/ 8578 w 10000"/>
              <a:gd name="connsiteY8" fmla="*/ 5987 h 10000"/>
              <a:gd name="connsiteX9" fmla="*/ 9100 w 10000"/>
              <a:gd name="connsiteY9" fmla="*/ 5560 h 10000"/>
              <a:gd name="connsiteX10" fmla="*/ 9100 w 10000"/>
              <a:gd name="connsiteY10" fmla="*/ 4384 h 10000"/>
              <a:gd name="connsiteX11" fmla="*/ 8247 w 10000"/>
              <a:gd name="connsiteY11" fmla="*/ 2779 h 10000"/>
              <a:gd name="connsiteX12" fmla="*/ 8910 w 10000"/>
              <a:gd name="connsiteY12" fmla="*/ 2672 h 10000"/>
              <a:gd name="connsiteX13" fmla="*/ 10000 w 10000"/>
              <a:gd name="connsiteY13" fmla="*/ 6093 h 10000"/>
              <a:gd name="connsiteX14" fmla="*/ 8957 w 10000"/>
              <a:gd name="connsiteY14" fmla="*/ 8125 h 10000"/>
              <a:gd name="connsiteX15" fmla="*/ 7725 w 10000"/>
              <a:gd name="connsiteY15" fmla="*/ 7056 h 10000"/>
              <a:gd name="connsiteX16" fmla="*/ 6967 w 10000"/>
              <a:gd name="connsiteY16" fmla="*/ 9621 h 10000"/>
              <a:gd name="connsiteX17" fmla="*/ 5451 w 10000"/>
              <a:gd name="connsiteY17" fmla="*/ 7056 h 10000"/>
              <a:gd name="connsiteX18" fmla="*/ 774 w 10000"/>
              <a:gd name="connsiteY18" fmla="*/ 10000 h 10000"/>
              <a:gd name="connsiteX19" fmla="*/ 281 w 10000"/>
              <a:gd name="connsiteY19" fmla="*/ 4142 h 10000"/>
              <a:gd name="connsiteX0" fmla="*/ 0 w 10000"/>
              <a:gd name="connsiteY0" fmla="*/ 4170 h 10000"/>
              <a:gd name="connsiteX1" fmla="*/ 5118 w 10000"/>
              <a:gd name="connsiteY1" fmla="*/ 1282 h 10000"/>
              <a:gd name="connsiteX2" fmla="*/ 5928 w 10000"/>
              <a:gd name="connsiteY2" fmla="*/ 1366 h 10000"/>
              <a:gd name="connsiteX3" fmla="*/ 6304 w 10000"/>
              <a:gd name="connsiteY3" fmla="*/ 0 h 10000"/>
              <a:gd name="connsiteX4" fmla="*/ 6824 w 10000"/>
              <a:gd name="connsiteY4" fmla="*/ 749 h 10000"/>
              <a:gd name="connsiteX5" fmla="*/ 6208 w 10000"/>
              <a:gd name="connsiteY5" fmla="*/ 3635 h 10000"/>
              <a:gd name="connsiteX6" fmla="*/ 7298 w 10000"/>
              <a:gd name="connsiteY6" fmla="*/ 3421 h 10000"/>
              <a:gd name="connsiteX7" fmla="*/ 7867 w 10000"/>
              <a:gd name="connsiteY7" fmla="*/ 5666 h 10000"/>
              <a:gd name="connsiteX8" fmla="*/ 8578 w 10000"/>
              <a:gd name="connsiteY8" fmla="*/ 5987 h 10000"/>
              <a:gd name="connsiteX9" fmla="*/ 9100 w 10000"/>
              <a:gd name="connsiteY9" fmla="*/ 5560 h 10000"/>
              <a:gd name="connsiteX10" fmla="*/ 9100 w 10000"/>
              <a:gd name="connsiteY10" fmla="*/ 4384 h 10000"/>
              <a:gd name="connsiteX11" fmla="*/ 8247 w 10000"/>
              <a:gd name="connsiteY11" fmla="*/ 2779 h 10000"/>
              <a:gd name="connsiteX12" fmla="*/ 8910 w 10000"/>
              <a:gd name="connsiteY12" fmla="*/ 2672 h 10000"/>
              <a:gd name="connsiteX13" fmla="*/ 10000 w 10000"/>
              <a:gd name="connsiteY13" fmla="*/ 6093 h 10000"/>
              <a:gd name="connsiteX14" fmla="*/ 8957 w 10000"/>
              <a:gd name="connsiteY14" fmla="*/ 8125 h 10000"/>
              <a:gd name="connsiteX15" fmla="*/ 7725 w 10000"/>
              <a:gd name="connsiteY15" fmla="*/ 7056 h 10000"/>
              <a:gd name="connsiteX16" fmla="*/ 6967 w 10000"/>
              <a:gd name="connsiteY16" fmla="*/ 9621 h 10000"/>
              <a:gd name="connsiteX17" fmla="*/ 5895 w 10000"/>
              <a:gd name="connsiteY17" fmla="*/ 7087 h 10000"/>
              <a:gd name="connsiteX18" fmla="*/ 774 w 10000"/>
              <a:gd name="connsiteY18" fmla="*/ 10000 h 10000"/>
              <a:gd name="connsiteX19" fmla="*/ 281 w 10000"/>
              <a:gd name="connsiteY19" fmla="*/ 4142 h 10000"/>
              <a:gd name="connsiteX0" fmla="*/ 0 w 10000"/>
              <a:gd name="connsiteY0" fmla="*/ 4170 h 10000"/>
              <a:gd name="connsiteX1" fmla="*/ 5118 w 10000"/>
              <a:gd name="connsiteY1" fmla="*/ 1282 h 10000"/>
              <a:gd name="connsiteX2" fmla="*/ 5928 w 10000"/>
              <a:gd name="connsiteY2" fmla="*/ 1366 h 10000"/>
              <a:gd name="connsiteX3" fmla="*/ 6304 w 10000"/>
              <a:gd name="connsiteY3" fmla="*/ 0 h 10000"/>
              <a:gd name="connsiteX4" fmla="*/ 6824 w 10000"/>
              <a:gd name="connsiteY4" fmla="*/ 749 h 10000"/>
              <a:gd name="connsiteX5" fmla="*/ 6208 w 10000"/>
              <a:gd name="connsiteY5" fmla="*/ 3635 h 10000"/>
              <a:gd name="connsiteX6" fmla="*/ 7298 w 10000"/>
              <a:gd name="connsiteY6" fmla="*/ 3421 h 10000"/>
              <a:gd name="connsiteX7" fmla="*/ 7867 w 10000"/>
              <a:gd name="connsiteY7" fmla="*/ 5666 h 10000"/>
              <a:gd name="connsiteX8" fmla="*/ 8578 w 10000"/>
              <a:gd name="connsiteY8" fmla="*/ 5987 h 10000"/>
              <a:gd name="connsiteX9" fmla="*/ 9100 w 10000"/>
              <a:gd name="connsiteY9" fmla="*/ 5560 h 10000"/>
              <a:gd name="connsiteX10" fmla="*/ 9100 w 10000"/>
              <a:gd name="connsiteY10" fmla="*/ 4384 h 10000"/>
              <a:gd name="connsiteX11" fmla="*/ 8247 w 10000"/>
              <a:gd name="connsiteY11" fmla="*/ 2779 h 10000"/>
              <a:gd name="connsiteX12" fmla="*/ 8910 w 10000"/>
              <a:gd name="connsiteY12" fmla="*/ 2672 h 10000"/>
              <a:gd name="connsiteX13" fmla="*/ 10000 w 10000"/>
              <a:gd name="connsiteY13" fmla="*/ 6093 h 10000"/>
              <a:gd name="connsiteX14" fmla="*/ 8957 w 10000"/>
              <a:gd name="connsiteY14" fmla="*/ 8125 h 10000"/>
              <a:gd name="connsiteX15" fmla="*/ 7725 w 10000"/>
              <a:gd name="connsiteY15" fmla="*/ 7056 h 10000"/>
              <a:gd name="connsiteX16" fmla="*/ 7231 w 10000"/>
              <a:gd name="connsiteY16" fmla="*/ 8998 h 10000"/>
              <a:gd name="connsiteX17" fmla="*/ 5895 w 10000"/>
              <a:gd name="connsiteY17" fmla="*/ 7087 h 10000"/>
              <a:gd name="connsiteX18" fmla="*/ 774 w 10000"/>
              <a:gd name="connsiteY18" fmla="*/ 10000 h 10000"/>
              <a:gd name="connsiteX19" fmla="*/ 281 w 10000"/>
              <a:gd name="connsiteY19" fmla="*/ 4142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00" h="10000">
                <a:moveTo>
                  <a:pt x="0" y="4170"/>
                </a:moveTo>
                <a:lnTo>
                  <a:pt x="5118" y="1282"/>
                </a:lnTo>
                <a:lnTo>
                  <a:pt x="5928" y="1366"/>
                </a:lnTo>
                <a:cubicBezTo>
                  <a:pt x="6053" y="910"/>
                  <a:pt x="6179" y="455"/>
                  <a:pt x="6304" y="0"/>
                </a:cubicBezTo>
                <a:lnTo>
                  <a:pt x="6824" y="749"/>
                </a:lnTo>
                <a:lnTo>
                  <a:pt x="6208" y="3635"/>
                </a:lnTo>
                <a:lnTo>
                  <a:pt x="7298" y="3421"/>
                </a:lnTo>
                <a:lnTo>
                  <a:pt x="7867" y="5666"/>
                </a:lnTo>
                <a:lnTo>
                  <a:pt x="8578" y="5987"/>
                </a:lnTo>
                <a:lnTo>
                  <a:pt x="9100" y="5560"/>
                </a:lnTo>
                <a:lnTo>
                  <a:pt x="9100" y="4384"/>
                </a:lnTo>
                <a:lnTo>
                  <a:pt x="8247" y="2779"/>
                </a:lnTo>
                <a:lnTo>
                  <a:pt x="8910" y="2672"/>
                </a:lnTo>
                <a:lnTo>
                  <a:pt x="10000" y="6093"/>
                </a:lnTo>
                <a:lnTo>
                  <a:pt x="8957" y="8125"/>
                </a:lnTo>
                <a:lnTo>
                  <a:pt x="7725" y="7056"/>
                </a:lnTo>
                <a:lnTo>
                  <a:pt x="7231" y="8998"/>
                </a:lnTo>
                <a:lnTo>
                  <a:pt x="5895" y="7087"/>
                </a:lnTo>
                <a:lnTo>
                  <a:pt x="774" y="10000"/>
                </a:lnTo>
                <a:cubicBezTo>
                  <a:pt x="647" y="7969"/>
                  <a:pt x="520" y="5864"/>
                  <a:pt x="281" y="4142"/>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2" name="Freeform 29"/>
          <p:cNvSpPr>
            <a:spLocks/>
          </p:cNvSpPr>
          <p:nvPr/>
        </p:nvSpPr>
        <p:spPr bwMode="auto">
          <a:xfrm>
            <a:off x="8540539" y="2471227"/>
            <a:ext cx="240701" cy="193071"/>
          </a:xfrm>
          <a:custGeom>
            <a:avLst/>
            <a:gdLst>
              <a:gd name="connsiteX0" fmla="*/ 0 w 9910"/>
              <a:gd name="connsiteY0" fmla="*/ 2471 h 9882"/>
              <a:gd name="connsiteX1" fmla="*/ 7658 w 9910"/>
              <a:gd name="connsiteY1" fmla="*/ 0 h 9882"/>
              <a:gd name="connsiteX2" fmla="*/ 9910 w 9910"/>
              <a:gd name="connsiteY2" fmla="*/ 4471 h 9882"/>
              <a:gd name="connsiteX3" fmla="*/ 8559 w 9910"/>
              <a:gd name="connsiteY3" fmla="*/ 6471 h 9882"/>
              <a:gd name="connsiteX4" fmla="*/ 6216 w 9910"/>
              <a:gd name="connsiteY4" fmla="*/ 5765 h 9882"/>
              <a:gd name="connsiteX5" fmla="*/ 2432 w 9910"/>
              <a:gd name="connsiteY5" fmla="*/ 9882 h 9882"/>
              <a:gd name="connsiteX6" fmla="*/ 293 w 9910"/>
              <a:gd name="connsiteY6" fmla="*/ 8380 h 9882"/>
              <a:gd name="connsiteX7" fmla="*/ 0 w 9910"/>
              <a:gd name="connsiteY7" fmla="*/ 2471 h 9882"/>
              <a:gd name="connsiteX0" fmla="*/ 0 w 10000"/>
              <a:gd name="connsiteY0" fmla="*/ 2501 h 10104"/>
              <a:gd name="connsiteX1" fmla="*/ 7728 w 10000"/>
              <a:gd name="connsiteY1" fmla="*/ 0 h 10104"/>
              <a:gd name="connsiteX2" fmla="*/ 10000 w 10000"/>
              <a:gd name="connsiteY2" fmla="*/ 4524 h 10104"/>
              <a:gd name="connsiteX3" fmla="*/ 8637 w 10000"/>
              <a:gd name="connsiteY3" fmla="*/ 6548 h 10104"/>
              <a:gd name="connsiteX4" fmla="*/ 6272 w 10000"/>
              <a:gd name="connsiteY4" fmla="*/ 5834 h 10104"/>
              <a:gd name="connsiteX5" fmla="*/ 2375 w 10000"/>
              <a:gd name="connsiteY5" fmla="*/ 10104 h 10104"/>
              <a:gd name="connsiteX6" fmla="*/ 296 w 10000"/>
              <a:gd name="connsiteY6" fmla="*/ 8480 h 10104"/>
              <a:gd name="connsiteX7" fmla="*/ 0 w 10000"/>
              <a:gd name="connsiteY7" fmla="*/ 2501 h 10104"/>
              <a:gd name="connsiteX0" fmla="*/ 0 w 10000"/>
              <a:gd name="connsiteY0" fmla="*/ 2501 h 10519"/>
              <a:gd name="connsiteX1" fmla="*/ 7728 w 10000"/>
              <a:gd name="connsiteY1" fmla="*/ 0 h 10519"/>
              <a:gd name="connsiteX2" fmla="*/ 10000 w 10000"/>
              <a:gd name="connsiteY2" fmla="*/ 4524 h 10519"/>
              <a:gd name="connsiteX3" fmla="*/ 8637 w 10000"/>
              <a:gd name="connsiteY3" fmla="*/ 6548 h 10519"/>
              <a:gd name="connsiteX4" fmla="*/ 6272 w 10000"/>
              <a:gd name="connsiteY4" fmla="*/ 5834 h 10519"/>
              <a:gd name="connsiteX5" fmla="*/ 2138 w 10000"/>
              <a:gd name="connsiteY5" fmla="*/ 10519 h 10519"/>
              <a:gd name="connsiteX6" fmla="*/ 296 w 10000"/>
              <a:gd name="connsiteY6" fmla="*/ 8480 h 10519"/>
              <a:gd name="connsiteX7" fmla="*/ 0 w 10000"/>
              <a:gd name="connsiteY7" fmla="*/ 2501 h 10519"/>
              <a:gd name="connsiteX0" fmla="*/ 0 w 10000"/>
              <a:gd name="connsiteY0" fmla="*/ 2501 h 10519"/>
              <a:gd name="connsiteX1" fmla="*/ 7728 w 10000"/>
              <a:gd name="connsiteY1" fmla="*/ 0 h 10519"/>
              <a:gd name="connsiteX2" fmla="*/ 10000 w 10000"/>
              <a:gd name="connsiteY2" fmla="*/ 4524 h 10519"/>
              <a:gd name="connsiteX3" fmla="*/ 8637 w 10000"/>
              <a:gd name="connsiteY3" fmla="*/ 6548 h 10519"/>
              <a:gd name="connsiteX4" fmla="*/ 6272 w 10000"/>
              <a:gd name="connsiteY4" fmla="*/ 5834 h 10519"/>
              <a:gd name="connsiteX5" fmla="*/ 2138 w 10000"/>
              <a:gd name="connsiteY5" fmla="*/ 10519 h 10519"/>
              <a:gd name="connsiteX6" fmla="*/ 59 w 10000"/>
              <a:gd name="connsiteY6" fmla="*/ 8688 h 10519"/>
              <a:gd name="connsiteX7" fmla="*/ 0 w 10000"/>
              <a:gd name="connsiteY7" fmla="*/ 2501 h 10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519">
                <a:moveTo>
                  <a:pt x="0" y="2501"/>
                </a:moveTo>
                <a:lnTo>
                  <a:pt x="7728" y="0"/>
                </a:lnTo>
                <a:lnTo>
                  <a:pt x="10000" y="4524"/>
                </a:lnTo>
                <a:lnTo>
                  <a:pt x="8637" y="6548"/>
                </a:lnTo>
                <a:lnTo>
                  <a:pt x="6272" y="5834"/>
                </a:lnTo>
                <a:lnTo>
                  <a:pt x="2138" y="10519"/>
                </a:lnTo>
                <a:lnTo>
                  <a:pt x="59" y="8688"/>
                </a:lnTo>
                <a:cubicBezTo>
                  <a:pt x="-93" y="6902"/>
                  <a:pt x="151" y="4287"/>
                  <a:pt x="0" y="2501"/>
                </a:cubicBez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3" name="Freeform 30"/>
          <p:cNvSpPr>
            <a:spLocks/>
          </p:cNvSpPr>
          <p:nvPr/>
        </p:nvSpPr>
        <p:spPr bwMode="auto">
          <a:xfrm>
            <a:off x="8572584" y="1891631"/>
            <a:ext cx="258763" cy="457200"/>
          </a:xfrm>
          <a:custGeom>
            <a:avLst/>
            <a:gdLst/>
            <a:ahLst/>
            <a:cxnLst>
              <a:cxn ang="0">
                <a:pos x="25" y="0"/>
              </a:cxn>
              <a:cxn ang="0">
                <a:pos x="0" y="36"/>
              </a:cxn>
              <a:cxn ang="0">
                <a:pos x="27" y="84"/>
              </a:cxn>
              <a:cxn ang="0">
                <a:pos x="11" y="97"/>
              </a:cxn>
              <a:cxn ang="0">
                <a:pos x="18" y="207"/>
              </a:cxn>
              <a:cxn ang="0">
                <a:pos x="83" y="191"/>
              </a:cxn>
              <a:cxn ang="0">
                <a:pos x="100" y="191"/>
              </a:cxn>
              <a:cxn ang="0">
                <a:pos x="109" y="179"/>
              </a:cxn>
              <a:cxn ang="0">
                <a:pos x="109" y="159"/>
              </a:cxn>
              <a:cxn ang="0">
                <a:pos x="117" y="146"/>
              </a:cxn>
              <a:cxn ang="0">
                <a:pos x="80" y="130"/>
              </a:cxn>
              <a:cxn ang="0">
                <a:pos x="34" y="10"/>
              </a:cxn>
              <a:cxn ang="0">
                <a:pos x="25" y="0"/>
              </a:cxn>
            </a:cxnLst>
            <a:rect l="0" t="0" r="r" b="b"/>
            <a:pathLst>
              <a:path w="118" h="208">
                <a:moveTo>
                  <a:pt x="25" y="0"/>
                </a:moveTo>
                <a:lnTo>
                  <a:pt x="0" y="36"/>
                </a:lnTo>
                <a:lnTo>
                  <a:pt x="27" y="84"/>
                </a:lnTo>
                <a:lnTo>
                  <a:pt x="11" y="97"/>
                </a:lnTo>
                <a:lnTo>
                  <a:pt x="18" y="207"/>
                </a:lnTo>
                <a:lnTo>
                  <a:pt x="83" y="191"/>
                </a:lnTo>
                <a:lnTo>
                  <a:pt x="100" y="191"/>
                </a:lnTo>
                <a:lnTo>
                  <a:pt x="109" y="179"/>
                </a:lnTo>
                <a:lnTo>
                  <a:pt x="109" y="159"/>
                </a:lnTo>
                <a:lnTo>
                  <a:pt x="117" y="146"/>
                </a:lnTo>
                <a:lnTo>
                  <a:pt x="80" y="130"/>
                </a:lnTo>
                <a:lnTo>
                  <a:pt x="34" y="10"/>
                </a:lnTo>
                <a:lnTo>
                  <a:pt x="25"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4" name="Freeform 31"/>
          <p:cNvSpPr>
            <a:spLocks/>
          </p:cNvSpPr>
          <p:nvPr/>
        </p:nvSpPr>
        <p:spPr bwMode="auto">
          <a:xfrm>
            <a:off x="8728625" y="2454083"/>
            <a:ext cx="118490" cy="103247"/>
          </a:xfrm>
          <a:custGeom>
            <a:avLst/>
            <a:gdLst>
              <a:gd name="connsiteX0" fmla="*/ 0 w 9821"/>
              <a:gd name="connsiteY0" fmla="*/ 2077 h 10162"/>
              <a:gd name="connsiteX1" fmla="*/ 5212 w 9821"/>
              <a:gd name="connsiteY1" fmla="*/ 0 h 10162"/>
              <a:gd name="connsiteX2" fmla="*/ 9821 w 9821"/>
              <a:gd name="connsiteY2" fmla="*/ 5481 h 10162"/>
              <a:gd name="connsiteX3" fmla="*/ 8750 w 9821"/>
              <a:gd name="connsiteY3" fmla="*/ 6758 h 10162"/>
              <a:gd name="connsiteX4" fmla="*/ 5893 w 9821"/>
              <a:gd name="connsiteY4" fmla="*/ 6758 h 10162"/>
              <a:gd name="connsiteX5" fmla="*/ 4464 w 9821"/>
              <a:gd name="connsiteY5" fmla="*/ 10162 h 10162"/>
              <a:gd name="connsiteX6" fmla="*/ 0 w 9821"/>
              <a:gd name="connsiteY6" fmla="*/ 2077 h 1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1" h="10162">
                <a:moveTo>
                  <a:pt x="0" y="2077"/>
                </a:moveTo>
                <a:lnTo>
                  <a:pt x="5212" y="0"/>
                </a:lnTo>
                <a:lnTo>
                  <a:pt x="9821" y="5481"/>
                </a:lnTo>
                <a:lnTo>
                  <a:pt x="8750" y="6758"/>
                </a:lnTo>
                <a:lnTo>
                  <a:pt x="5893" y="6758"/>
                </a:lnTo>
                <a:lnTo>
                  <a:pt x="4464" y="10162"/>
                </a:lnTo>
                <a:lnTo>
                  <a:pt x="0" y="2077"/>
                </a:lnTo>
              </a:path>
            </a:pathLst>
          </a:custGeom>
          <a:solidFill>
            <a:schemeClr val="accent6">
              <a:lumMod val="60000"/>
              <a:lumOff val="40000"/>
            </a:schemeClr>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nvGrpSpPr>
          <p:cNvPr id="35" name="Group 32"/>
          <p:cNvGrpSpPr>
            <a:grpSpLocks/>
          </p:cNvGrpSpPr>
          <p:nvPr/>
        </p:nvGrpSpPr>
        <p:grpSpPr bwMode="auto">
          <a:xfrm>
            <a:off x="7517048" y="3067490"/>
            <a:ext cx="998538" cy="603251"/>
            <a:chOff x="4242" y="2144"/>
            <a:chExt cx="457" cy="275"/>
          </a:xfrm>
          <a:solidFill>
            <a:srgbClr val="92D050"/>
          </a:solidFill>
        </p:grpSpPr>
        <p:sp>
          <p:nvSpPr>
            <p:cNvPr id="36" name="Freeform 33"/>
            <p:cNvSpPr>
              <a:spLocks/>
            </p:cNvSpPr>
            <p:nvPr/>
          </p:nvSpPr>
          <p:spPr bwMode="auto">
            <a:xfrm>
              <a:off x="4242" y="2144"/>
              <a:ext cx="440" cy="275"/>
            </a:xfrm>
            <a:custGeom>
              <a:avLst/>
              <a:gdLst/>
              <a:ahLst/>
              <a:cxnLst>
                <a:cxn ang="0">
                  <a:pos x="72" y="192"/>
                </a:cxn>
                <a:cxn ang="0">
                  <a:pos x="59" y="219"/>
                </a:cxn>
                <a:cxn ang="0">
                  <a:pos x="41" y="227"/>
                </a:cxn>
                <a:cxn ang="0">
                  <a:pos x="40" y="245"/>
                </a:cxn>
                <a:cxn ang="0">
                  <a:pos x="2" y="259"/>
                </a:cxn>
                <a:cxn ang="0">
                  <a:pos x="0" y="274"/>
                </a:cxn>
                <a:cxn ang="0">
                  <a:pos x="104" y="256"/>
                </a:cxn>
                <a:cxn ang="0">
                  <a:pos x="294" y="216"/>
                </a:cxn>
                <a:cxn ang="0">
                  <a:pos x="439" y="181"/>
                </a:cxn>
                <a:cxn ang="0">
                  <a:pos x="439" y="153"/>
                </a:cxn>
                <a:cxn ang="0">
                  <a:pos x="423" y="145"/>
                </a:cxn>
                <a:cxn ang="0">
                  <a:pos x="410" y="159"/>
                </a:cxn>
                <a:cxn ang="0">
                  <a:pos x="403" y="121"/>
                </a:cxn>
                <a:cxn ang="0">
                  <a:pos x="410" y="88"/>
                </a:cxn>
                <a:cxn ang="0">
                  <a:pos x="357" y="64"/>
                </a:cxn>
                <a:cxn ang="0">
                  <a:pos x="320" y="70"/>
                </a:cxn>
                <a:cxn ang="0">
                  <a:pos x="319" y="19"/>
                </a:cxn>
                <a:cxn ang="0">
                  <a:pos x="280" y="0"/>
                </a:cxn>
                <a:cxn ang="0">
                  <a:pos x="251" y="11"/>
                </a:cxn>
                <a:cxn ang="0">
                  <a:pos x="232" y="59"/>
                </a:cxn>
                <a:cxn ang="0">
                  <a:pos x="198" y="79"/>
                </a:cxn>
                <a:cxn ang="0">
                  <a:pos x="184" y="154"/>
                </a:cxn>
                <a:cxn ang="0">
                  <a:pos x="129" y="192"/>
                </a:cxn>
                <a:cxn ang="0">
                  <a:pos x="84" y="207"/>
                </a:cxn>
                <a:cxn ang="0">
                  <a:pos x="72" y="192"/>
                </a:cxn>
              </a:cxnLst>
              <a:rect l="0" t="0" r="r" b="b"/>
              <a:pathLst>
                <a:path w="440" h="275">
                  <a:moveTo>
                    <a:pt x="72" y="192"/>
                  </a:moveTo>
                  <a:lnTo>
                    <a:pt x="59" y="219"/>
                  </a:lnTo>
                  <a:lnTo>
                    <a:pt x="41" y="227"/>
                  </a:lnTo>
                  <a:lnTo>
                    <a:pt x="40" y="245"/>
                  </a:lnTo>
                  <a:lnTo>
                    <a:pt x="2" y="259"/>
                  </a:lnTo>
                  <a:lnTo>
                    <a:pt x="0" y="274"/>
                  </a:lnTo>
                  <a:lnTo>
                    <a:pt x="104" y="256"/>
                  </a:lnTo>
                  <a:lnTo>
                    <a:pt x="294" y="216"/>
                  </a:lnTo>
                  <a:lnTo>
                    <a:pt x="439" y="181"/>
                  </a:lnTo>
                  <a:lnTo>
                    <a:pt x="439" y="153"/>
                  </a:lnTo>
                  <a:lnTo>
                    <a:pt x="423" y="145"/>
                  </a:lnTo>
                  <a:lnTo>
                    <a:pt x="410" y="159"/>
                  </a:lnTo>
                  <a:lnTo>
                    <a:pt x="403" y="121"/>
                  </a:lnTo>
                  <a:lnTo>
                    <a:pt x="410" y="88"/>
                  </a:lnTo>
                  <a:lnTo>
                    <a:pt x="357" y="64"/>
                  </a:lnTo>
                  <a:lnTo>
                    <a:pt x="320" y="70"/>
                  </a:lnTo>
                  <a:lnTo>
                    <a:pt x="319" y="19"/>
                  </a:lnTo>
                  <a:lnTo>
                    <a:pt x="280" y="0"/>
                  </a:lnTo>
                  <a:lnTo>
                    <a:pt x="251" y="11"/>
                  </a:lnTo>
                  <a:lnTo>
                    <a:pt x="232" y="59"/>
                  </a:lnTo>
                  <a:lnTo>
                    <a:pt x="198" y="79"/>
                  </a:lnTo>
                  <a:lnTo>
                    <a:pt x="184" y="154"/>
                  </a:lnTo>
                  <a:lnTo>
                    <a:pt x="129" y="192"/>
                  </a:lnTo>
                  <a:lnTo>
                    <a:pt x="84" y="207"/>
                  </a:lnTo>
                  <a:lnTo>
                    <a:pt x="72" y="192"/>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7" name="Freeform 34"/>
            <p:cNvSpPr>
              <a:spLocks/>
            </p:cNvSpPr>
            <p:nvPr/>
          </p:nvSpPr>
          <p:spPr bwMode="auto">
            <a:xfrm>
              <a:off x="4668" y="2212"/>
              <a:ext cx="31" cy="52"/>
            </a:xfrm>
            <a:custGeom>
              <a:avLst/>
              <a:gdLst/>
              <a:ahLst/>
              <a:cxnLst>
                <a:cxn ang="0">
                  <a:pos x="0" y="4"/>
                </a:cxn>
                <a:cxn ang="0">
                  <a:pos x="30" y="0"/>
                </a:cxn>
                <a:cxn ang="0">
                  <a:pos x="13" y="51"/>
                </a:cxn>
                <a:cxn ang="0">
                  <a:pos x="1" y="50"/>
                </a:cxn>
                <a:cxn ang="0">
                  <a:pos x="0" y="4"/>
                </a:cxn>
              </a:cxnLst>
              <a:rect l="0" t="0" r="r" b="b"/>
              <a:pathLst>
                <a:path w="31" h="52">
                  <a:moveTo>
                    <a:pt x="0" y="4"/>
                  </a:moveTo>
                  <a:lnTo>
                    <a:pt x="30" y="0"/>
                  </a:lnTo>
                  <a:lnTo>
                    <a:pt x="13" y="51"/>
                  </a:lnTo>
                  <a:lnTo>
                    <a:pt x="1" y="50"/>
                  </a:lnTo>
                  <a:lnTo>
                    <a:pt x="0" y="4"/>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sp>
        <p:nvSpPr>
          <p:cNvPr id="38" name="Freeform 35"/>
          <p:cNvSpPr>
            <a:spLocks/>
          </p:cNvSpPr>
          <p:nvPr/>
        </p:nvSpPr>
        <p:spPr bwMode="auto">
          <a:xfrm>
            <a:off x="2445238" y="2587147"/>
            <a:ext cx="1093184" cy="1676589"/>
          </a:xfrm>
          <a:custGeom>
            <a:avLst/>
            <a:gdLst>
              <a:gd name="connsiteX0" fmla="*/ 760 w 9980"/>
              <a:gd name="connsiteY0" fmla="*/ 0 h 9953"/>
              <a:gd name="connsiteX1" fmla="*/ 5340 w 9980"/>
              <a:gd name="connsiteY1" fmla="*/ 598 h 9953"/>
              <a:gd name="connsiteX2" fmla="*/ 4340 w 9980"/>
              <a:gd name="connsiteY2" fmla="*/ 3524 h 9953"/>
              <a:gd name="connsiteX3" fmla="*/ 9500 w 9980"/>
              <a:gd name="connsiteY3" fmla="*/ 8010 h 9953"/>
              <a:gd name="connsiteX4" fmla="*/ 9980 w 9980"/>
              <a:gd name="connsiteY4" fmla="*/ 8583 h 9953"/>
              <a:gd name="connsiteX5" fmla="*/ 9480 w 9980"/>
              <a:gd name="connsiteY5" fmla="*/ 8856 h 9953"/>
              <a:gd name="connsiteX6" fmla="*/ 9160 w 9980"/>
              <a:gd name="connsiteY6" fmla="*/ 9350 h 9953"/>
              <a:gd name="connsiteX7" fmla="*/ 8860 w 9980"/>
              <a:gd name="connsiteY7" fmla="*/ 9649 h 9953"/>
              <a:gd name="connsiteX8" fmla="*/ 9180 w 9980"/>
              <a:gd name="connsiteY8" fmla="*/ 9909 h 9953"/>
              <a:gd name="connsiteX9" fmla="*/ 8677 w 9980"/>
              <a:gd name="connsiteY9" fmla="*/ 9953 h 9953"/>
              <a:gd name="connsiteX10" fmla="*/ 5620 w 9980"/>
              <a:gd name="connsiteY10" fmla="*/ 9922 h 9953"/>
              <a:gd name="connsiteX11" fmla="*/ 5440 w 9980"/>
              <a:gd name="connsiteY11" fmla="*/ 9337 h 9953"/>
              <a:gd name="connsiteX12" fmla="*/ 4900 w 9980"/>
              <a:gd name="connsiteY12" fmla="*/ 8908 h 9953"/>
              <a:gd name="connsiteX13" fmla="*/ 4520 w 9980"/>
              <a:gd name="connsiteY13" fmla="*/ 8752 h 9953"/>
              <a:gd name="connsiteX14" fmla="*/ 4400 w 9980"/>
              <a:gd name="connsiteY14" fmla="*/ 8453 h 9953"/>
              <a:gd name="connsiteX15" fmla="*/ 4080 w 9980"/>
              <a:gd name="connsiteY15" fmla="*/ 8283 h 9953"/>
              <a:gd name="connsiteX16" fmla="*/ 3760 w 9980"/>
              <a:gd name="connsiteY16" fmla="*/ 8075 h 9953"/>
              <a:gd name="connsiteX17" fmla="*/ 3660 w 9980"/>
              <a:gd name="connsiteY17" fmla="*/ 7841 h 9953"/>
              <a:gd name="connsiteX18" fmla="*/ 3360 w 9980"/>
              <a:gd name="connsiteY18" fmla="*/ 7685 h 9953"/>
              <a:gd name="connsiteX19" fmla="*/ 2900 w 9980"/>
              <a:gd name="connsiteY19" fmla="*/ 7776 h 9953"/>
              <a:gd name="connsiteX20" fmla="*/ 2360 w 9980"/>
              <a:gd name="connsiteY20" fmla="*/ 7646 h 9953"/>
              <a:gd name="connsiteX21" fmla="*/ 2360 w 9980"/>
              <a:gd name="connsiteY21" fmla="*/ 7516 h 9953"/>
              <a:gd name="connsiteX22" fmla="*/ 2340 w 9980"/>
              <a:gd name="connsiteY22" fmla="*/ 7243 h 9953"/>
              <a:gd name="connsiteX23" fmla="*/ 2120 w 9980"/>
              <a:gd name="connsiteY23" fmla="*/ 6944 h 9953"/>
              <a:gd name="connsiteX24" fmla="*/ 2100 w 9980"/>
              <a:gd name="connsiteY24" fmla="*/ 6684 h 9953"/>
              <a:gd name="connsiteX25" fmla="*/ 1860 w 9980"/>
              <a:gd name="connsiteY25" fmla="*/ 6463 h 9953"/>
              <a:gd name="connsiteX26" fmla="*/ 1940 w 9980"/>
              <a:gd name="connsiteY26" fmla="*/ 6268 h 9953"/>
              <a:gd name="connsiteX27" fmla="*/ 1280 w 9980"/>
              <a:gd name="connsiteY27" fmla="*/ 5761 h 9953"/>
              <a:gd name="connsiteX28" fmla="*/ 1280 w 9980"/>
              <a:gd name="connsiteY28" fmla="*/ 5475 h 9953"/>
              <a:gd name="connsiteX29" fmla="*/ 1620 w 9980"/>
              <a:gd name="connsiteY29" fmla="*/ 5358 h 9953"/>
              <a:gd name="connsiteX30" fmla="*/ 1620 w 9980"/>
              <a:gd name="connsiteY30" fmla="*/ 5176 h 9953"/>
              <a:gd name="connsiteX31" fmla="*/ 1280 w 9980"/>
              <a:gd name="connsiteY31" fmla="*/ 5124 h 9953"/>
              <a:gd name="connsiteX32" fmla="*/ 1120 w 9980"/>
              <a:gd name="connsiteY32" fmla="*/ 4850 h 9953"/>
              <a:gd name="connsiteX33" fmla="*/ 960 w 9980"/>
              <a:gd name="connsiteY33" fmla="*/ 4356 h 9953"/>
              <a:gd name="connsiteX34" fmla="*/ 1440 w 9980"/>
              <a:gd name="connsiteY34" fmla="*/ 4629 h 9953"/>
              <a:gd name="connsiteX35" fmla="*/ 1260 w 9980"/>
              <a:gd name="connsiteY35" fmla="*/ 4278 h 9953"/>
              <a:gd name="connsiteX36" fmla="*/ 1620 w 9980"/>
              <a:gd name="connsiteY36" fmla="*/ 4278 h 9953"/>
              <a:gd name="connsiteX37" fmla="*/ 1620 w 9980"/>
              <a:gd name="connsiteY37" fmla="*/ 4031 h 9953"/>
              <a:gd name="connsiteX38" fmla="*/ 1260 w 9980"/>
              <a:gd name="connsiteY38" fmla="*/ 3862 h 9953"/>
              <a:gd name="connsiteX39" fmla="*/ 1080 w 9980"/>
              <a:gd name="connsiteY39" fmla="*/ 4096 h 9953"/>
              <a:gd name="connsiteX40" fmla="*/ 760 w 9980"/>
              <a:gd name="connsiteY40" fmla="*/ 4018 h 9953"/>
              <a:gd name="connsiteX41" fmla="*/ 120 w 9980"/>
              <a:gd name="connsiteY41" fmla="*/ 2887 h 9953"/>
              <a:gd name="connsiteX42" fmla="*/ 300 w 9980"/>
              <a:gd name="connsiteY42" fmla="*/ 2081 h 9953"/>
              <a:gd name="connsiteX43" fmla="*/ 0 w 9980"/>
              <a:gd name="connsiteY43" fmla="*/ 1625 h 9953"/>
              <a:gd name="connsiteX44" fmla="*/ 140 w 9980"/>
              <a:gd name="connsiteY44" fmla="*/ 1287 h 9953"/>
              <a:gd name="connsiteX45" fmla="*/ 460 w 9980"/>
              <a:gd name="connsiteY45" fmla="*/ 1209 h 9953"/>
              <a:gd name="connsiteX46" fmla="*/ 760 w 9980"/>
              <a:gd name="connsiteY46" fmla="*/ 689 h 9953"/>
              <a:gd name="connsiteX47" fmla="*/ 760 w 9980"/>
              <a:gd name="connsiteY47" fmla="*/ 0 h 9953"/>
              <a:gd name="connsiteX0" fmla="*/ 762 w 10000"/>
              <a:gd name="connsiteY0" fmla="*/ 0 h 10001"/>
              <a:gd name="connsiteX1" fmla="*/ 5351 w 10000"/>
              <a:gd name="connsiteY1" fmla="*/ 601 h 10001"/>
              <a:gd name="connsiteX2" fmla="*/ 4349 w 10000"/>
              <a:gd name="connsiteY2" fmla="*/ 3541 h 10001"/>
              <a:gd name="connsiteX3" fmla="*/ 9519 w 10000"/>
              <a:gd name="connsiteY3" fmla="*/ 8048 h 10001"/>
              <a:gd name="connsiteX4" fmla="*/ 10000 w 10000"/>
              <a:gd name="connsiteY4" fmla="*/ 8624 h 10001"/>
              <a:gd name="connsiteX5" fmla="*/ 9499 w 10000"/>
              <a:gd name="connsiteY5" fmla="*/ 8898 h 10001"/>
              <a:gd name="connsiteX6" fmla="*/ 9178 w 10000"/>
              <a:gd name="connsiteY6" fmla="*/ 9394 h 10001"/>
              <a:gd name="connsiteX7" fmla="*/ 8878 w 10000"/>
              <a:gd name="connsiteY7" fmla="*/ 9695 h 10001"/>
              <a:gd name="connsiteX8" fmla="*/ 9146 w 10000"/>
              <a:gd name="connsiteY8" fmla="*/ 10001 h 10001"/>
              <a:gd name="connsiteX9" fmla="*/ 8694 w 10000"/>
              <a:gd name="connsiteY9" fmla="*/ 10000 h 10001"/>
              <a:gd name="connsiteX10" fmla="*/ 5631 w 10000"/>
              <a:gd name="connsiteY10" fmla="*/ 9969 h 10001"/>
              <a:gd name="connsiteX11" fmla="*/ 5451 w 10000"/>
              <a:gd name="connsiteY11" fmla="*/ 9381 h 10001"/>
              <a:gd name="connsiteX12" fmla="*/ 4910 w 10000"/>
              <a:gd name="connsiteY12" fmla="*/ 8950 h 10001"/>
              <a:gd name="connsiteX13" fmla="*/ 4529 w 10000"/>
              <a:gd name="connsiteY13" fmla="*/ 8793 h 10001"/>
              <a:gd name="connsiteX14" fmla="*/ 4409 w 10000"/>
              <a:gd name="connsiteY14" fmla="*/ 8493 h 10001"/>
              <a:gd name="connsiteX15" fmla="*/ 4088 w 10000"/>
              <a:gd name="connsiteY15" fmla="*/ 8322 h 10001"/>
              <a:gd name="connsiteX16" fmla="*/ 3768 w 10000"/>
              <a:gd name="connsiteY16" fmla="*/ 8113 h 10001"/>
              <a:gd name="connsiteX17" fmla="*/ 3667 w 10000"/>
              <a:gd name="connsiteY17" fmla="*/ 7878 h 10001"/>
              <a:gd name="connsiteX18" fmla="*/ 3367 w 10000"/>
              <a:gd name="connsiteY18" fmla="*/ 7721 h 10001"/>
              <a:gd name="connsiteX19" fmla="*/ 2906 w 10000"/>
              <a:gd name="connsiteY19" fmla="*/ 7813 h 10001"/>
              <a:gd name="connsiteX20" fmla="*/ 2365 w 10000"/>
              <a:gd name="connsiteY20" fmla="*/ 7682 h 10001"/>
              <a:gd name="connsiteX21" fmla="*/ 2365 w 10000"/>
              <a:gd name="connsiteY21" fmla="*/ 7551 h 10001"/>
              <a:gd name="connsiteX22" fmla="*/ 2345 w 10000"/>
              <a:gd name="connsiteY22" fmla="*/ 7277 h 10001"/>
              <a:gd name="connsiteX23" fmla="*/ 2124 w 10000"/>
              <a:gd name="connsiteY23" fmla="*/ 6977 h 10001"/>
              <a:gd name="connsiteX24" fmla="*/ 2104 w 10000"/>
              <a:gd name="connsiteY24" fmla="*/ 6716 h 10001"/>
              <a:gd name="connsiteX25" fmla="*/ 1864 w 10000"/>
              <a:gd name="connsiteY25" fmla="*/ 6494 h 10001"/>
              <a:gd name="connsiteX26" fmla="*/ 1944 w 10000"/>
              <a:gd name="connsiteY26" fmla="*/ 6298 h 10001"/>
              <a:gd name="connsiteX27" fmla="*/ 1283 w 10000"/>
              <a:gd name="connsiteY27" fmla="*/ 5788 h 10001"/>
              <a:gd name="connsiteX28" fmla="*/ 1283 w 10000"/>
              <a:gd name="connsiteY28" fmla="*/ 5501 h 10001"/>
              <a:gd name="connsiteX29" fmla="*/ 1623 w 10000"/>
              <a:gd name="connsiteY29" fmla="*/ 5383 h 10001"/>
              <a:gd name="connsiteX30" fmla="*/ 1623 w 10000"/>
              <a:gd name="connsiteY30" fmla="*/ 5200 h 10001"/>
              <a:gd name="connsiteX31" fmla="*/ 1283 w 10000"/>
              <a:gd name="connsiteY31" fmla="*/ 5148 h 10001"/>
              <a:gd name="connsiteX32" fmla="*/ 1122 w 10000"/>
              <a:gd name="connsiteY32" fmla="*/ 4873 h 10001"/>
              <a:gd name="connsiteX33" fmla="*/ 962 w 10000"/>
              <a:gd name="connsiteY33" fmla="*/ 4377 h 10001"/>
              <a:gd name="connsiteX34" fmla="*/ 1443 w 10000"/>
              <a:gd name="connsiteY34" fmla="*/ 4651 h 10001"/>
              <a:gd name="connsiteX35" fmla="*/ 1263 w 10000"/>
              <a:gd name="connsiteY35" fmla="*/ 4298 h 10001"/>
              <a:gd name="connsiteX36" fmla="*/ 1623 w 10000"/>
              <a:gd name="connsiteY36" fmla="*/ 4298 h 10001"/>
              <a:gd name="connsiteX37" fmla="*/ 1623 w 10000"/>
              <a:gd name="connsiteY37" fmla="*/ 4050 h 10001"/>
              <a:gd name="connsiteX38" fmla="*/ 1263 w 10000"/>
              <a:gd name="connsiteY38" fmla="*/ 3880 h 10001"/>
              <a:gd name="connsiteX39" fmla="*/ 1082 w 10000"/>
              <a:gd name="connsiteY39" fmla="*/ 4115 h 10001"/>
              <a:gd name="connsiteX40" fmla="*/ 762 w 10000"/>
              <a:gd name="connsiteY40" fmla="*/ 4037 h 10001"/>
              <a:gd name="connsiteX41" fmla="*/ 120 w 10000"/>
              <a:gd name="connsiteY41" fmla="*/ 2901 h 10001"/>
              <a:gd name="connsiteX42" fmla="*/ 301 w 10000"/>
              <a:gd name="connsiteY42" fmla="*/ 2091 h 10001"/>
              <a:gd name="connsiteX43" fmla="*/ 0 w 10000"/>
              <a:gd name="connsiteY43" fmla="*/ 1633 h 10001"/>
              <a:gd name="connsiteX44" fmla="*/ 140 w 10000"/>
              <a:gd name="connsiteY44" fmla="*/ 1293 h 10001"/>
              <a:gd name="connsiteX45" fmla="*/ 461 w 10000"/>
              <a:gd name="connsiteY45" fmla="*/ 1215 h 10001"/>
              <a:gd name="connsiteX46" fmla="*/ 762 w 10000"/>
              <a:gd name="connsiteY46" fmla="*/ 692 h 10001"/>
              <a:gd name="connsiteX47" fmla="*/ 762 w 10000"/>
              <a:gd name="connsiteY47" fmla="*/ 0 h 10001"/>
              <a:gd name="connsiteX0" fmla="*/ 762 w 10000"/>
              <a:gd name="connsiteY0" fmla="*/ 0 h 10001"/>
              <a:gd name="connsiteX1" fmla="*/ 5351 w 10000"/>
              <a:gd name="connsiteY1" fmla="*/ 601 h 10001"/>
              <a:gd name="connsiteX2" fmla="*/ 4349 w 10000"/>
              <a:gd name="connsiteY2" fmla="*/ 3541 h 10001"/>
              <a:gd name="connsiteX3" fmla="*/ 9519 w 10000"/>
              <a:gd name="connsiteY3" fmla="*/ 8048 h 10001"/>
              <a:gd name="connsiteX4" fmla="*/ 10000 w 10000"/>
              <a:gd name="connsiteY4" fmla="*/ 8624 h 10001"/>
              <a:gd name="connsiteX5" fmla="*/ 9499 w 10000"/>
              <a:gd name="connsiteY5" fmla="*/ 8898 h 10001"/>
              <a:gd name="connsiteX6" fmla="*/ 9265 w 10000"/>
              <a:gd name="connsiteY6" fmla="*/ 9360 h 10001"/>
              <a:gd name="connsiteX7" fmla="*/ 8878 w 10000"/>
              <a:gd name="connsiteY7" fmla="*/ 9695 h 10001"/>
              <a:gd name="connsiteX8" fmla="*/ 9146 w 10000"/>
              <a:gd name="connsiteY8" fmla="*/ 10001 h 10001"/>
              <a:gd name="connsiteX9" fmla="*/ 8694 w 10000"/>
              <a:gd name="connsiteY9" fmla="*/ 10000 h 10001"/>
              <a:gd name="connsiteX10" fmla="*/ 5631 w 10000"/>
              <a:gd name="connsiteY10" fmla="*/ 9969 h 10001"/>
              <a:gd name="connsiteX11" fmla="*/ 5451 w 10000"/>
              <a:gd name="connsiteY11" fmla="*/ 9381 h 10001"/>
              <a:gd name="connsiteX12" fmla="*/ 4910 w 10000"/>
              <a:gd name="connsiteY12" fmla="*/ 8950 h 10001"/>
              <a:gd name="connsiteX13" fmla="*/ 4529 w 10000"/>
              <a:gd name="connsiteY13" fmla="*/ 8793 h 10001"/>
              <a:gd name="connsiteX14" fmla="*/ 4409 w 10000"/>
              <a:gd name="connsiteY14" fmla="*/ 8493 h 10001"/>
              <a:gd name="connsiteX15" fmla="*/ 4088 w 10000"/>
              <a:gd name="connsiteY15" fmla="*/ 8322 h 10001"/>
              <a:gd name="connsiteX16" fmla="*/ 3768 w 10000"/>
              <a:gd name="connsiteY16" fmla="*/ 8113 h 10001"/>
              <a:gd name="connsiteX17" fmla="*/ 3667 w 10000"/>
              <a:gd name="connsiteY17" fmla="*/ 7878 h 10001"/>
              <a:gd name="connsiteX18" fmla="*/ 3367 w 10000"/>
              <a:gd name="connsiteY18" fmla="*/ 7721 h 10001"/>
              <a:gd name="connsiteX19" fmla="*/ 2906 w 10000"/>
              <a:gd name="connsiteY19" fmla="*/ 7813 h 10001"/>
              <a:gd name="connsiteX20" fmla="*/ 2365 w 10000"/>
              <a:gd name="connsiteY20" fmla="*/ 7682 h 10001"/>
              <a:gd name="connsiteX21" fmla="*/ 2365 w 10000"/>
              <a:gd name="connsiteY21" fmla="*/ 7551 h 10001"/>
              <a:gd name="connsiteX22" fmla="*/ 2345 w 10000"/>
              <a:gd name="connsiteY22" fmla="*/ 7277 h 10001"/>
              <a:gd name="connsiteX23" fmla="*/ 2124 w 10000"/>
              <a:gd name="connsiteY23" fmla="*/ 6977 h 10001"/>
              <a:gd name="connsiteX24" fmla="*/ 2104 w 10000"/>
              <a:gd name="connsiteY24" fmla="*/ 6716 h 10001"/>
              <a:gd name="connsiteX25" fmla="*/ 1864 w 10000"/>
              <a:gd name="connsiteY25" fmla="*/ 6494 h 10001"/>
              <a:gd name="connsiteX26" fmla="*/ 1944 w 10000"/>
              <a:gd name="connsiteY26" fmla="*/ 6298 h 10001"/>
              <a:gd name="connsiteX27" fmla="*/ 1283 w 10000"/>
              <a:gd name="connsiteY27" fmla="*/ 5788 h 10001"/>
              <a:gd name="connsiteX28" fmla="*/ 1283 w 10000"/>
              <a:gd name="connsiteY28" fmla="*/ 5501 h 10001"/>
              <a:gd name="connsiteX29" fmla="*/ 1623 w 10000"/>
              <a:gd name="connsiteY29" fmla="*/ 5383 h 10001"/>
              <a:gd name="connsiteX30" fmla="*/ 1623 w 10000"/>
              <a:gd name="connsiteY30" fmla="*/ 5200 h 10001"/>
              <a:gd name="connsiteX31" fmla="*/ 1283 w 10000"/>
              <a:gd name="connsiteY31" fmla="*/ 5148 h 10001"/>
              <a:gd name="connsiteX32" fmla="*/ 1122 w 10000"/>
              <a:gd name="connsiteY32" fmla="*/ 4873 h 10001"/>
              <a:gd name="connsiteX33" fmla="*/ 962 w 10000"/>
              <a:gd name="connsiteY33" fmla="*/ 4377 h 10001"/>
              <a:gd name="connsiteX34" fmla="*/ 1443 w 10000"/>
              <a:gd name="connsiteY34" fmla="*/ 4651 h 10001"/>
              <a:gd name="connsiteX35" fmla="*/ 1263 w 10000"/>
              <a:gd name="connsiteY35" fmla="*/ 4298 h 10001"/>
              <a:gd name="connsiteX36" fmla="*/ 1623 w 10000"/>
              <a:gd name="connsiteY36" fmla="*/ 4298 h 10001"/>
              <a:gd name="connsiteX37" fmla="*/ 1623 w 10000"/>
              <a:gd name="connsiteY37" fmla="*/ 4050 h 10001"/>
              <a:gd name="connsiteX38" fmla="*/ 1263 w 10000"/>
              <a:gd name="connsiteY38" fmla="*/ 3880 h 10001"/>
              <a:gd name="connsiteX39" fmla="*/ 1082 w 10000"/>
              <a:gd name="connsiteY39" fmla="*/ 4115 h 10001"/>
              <a:gd name="connsiteX40" fmla="*/ 762 w 10000"/>
              <a:gd name="connsiteY40" fmla="*/ 4037 h 10001"/>
              <a:gd name="connsiteX41" fmla="*/ 120 w 10000"/>
              <a:gd name="connsiteY41" fmla="*/ 2901 h 10001"/>
              <a:gd name="connsiteX42" fmla="*/ 301 w 10000"/>
              <a:gd name="connsiteY42" fmla="*/ 2091 h 10001"/>
              <a:gd name="connsiteX43" fmla="*/ 0 w 10000"/>
              <a:gd name="connsiteY43" fmla="*/ 1633 h 10001"/>
              <a:gd name="connsiteX44" fmla="*/ 140 w 10000"/>
              <a:gd name="connsiteY44" fmla="*/ 1293 h 10001"/>
              <a:gd name="connsiteX45" fmla="*/ 461 w 10000"/>
              <a:gd name="connsiteY45" fmla="*/ 1215 h 10001"/>
              <a:gd name="connsiteX46" fmla="*/ 762 w 10000"/>
              <a:gd name="connsiteY46" fmla="*/ 692 h 10001"/>
              <a:gd name="connsiteX47" fmla="*/ 762 w 10000"/>
              <a:gd name="connsiteY47" fmla="*/ 0 h 10001"/>
              <a:gd name="connsiteX0" fmla="*/ 762 w 10000"/>
              <a:gd name="connsiteY0" fmla="*/ 0 h 10001"/>
              <a:gd name="connsiteX1" fmla="*/ 5351 w 10000"/>
              <a:gd name="connsiteY1" fmla="*/ 601 h 10001"/>
              <a:gd name="connsiteX2" fmla="*/ 4349 w 10000"/>
              <a:gd name="connsiteY2" fmla="*/ 3541 h 10001"/>
              <a:gd name="connsiteX3" fmla="*/ 9519 w 10000"/>
              <a:gd name="connsiteY3" fmla="*/ 8048 h 10001"/>
              <a:gd name="connsiteX4" fmla="*/ 10000 w 10000"/>
              <a:gd name="connsiteY4" fmla="*/ 8635 h 10001"/>
              <a:gd name="connsiteX5" fmla="*/ 9499 w 10000"/>
              <a:gd name="connsiteY5" fmla="*/ 8898 h 10001"/>
              <a:gd name="connsiteX6" fmla="*/ 9265 w 10000"/>
              <a:gd name="connsiteY6" fmla="*/ 9360 h 10001"/>
              <a:gd name="connsiteX7" fmla="*/ 8878 w 10000"/>
              <a:gd name="connsiteY7" fmla="*/ 9695 h 10001"/>
              <a:gd name="connsiteX8" fmla="*/ 9146 w 10000"/>
              <a:gd name="connsiteY8" fmla="*/ 10001 h 10001"/>
              <a:gd name="connsiteX9" fmla="*/ 8694 w 10000"/>
              <a:gd name="connsiteY9" fmla="*/ 10000 h 10001"/>
              <a:gd name="connsiteX10" fmla="*/ 5631 w 10000"/>
              <a:gd name="connsiteY10" fmla="*/ 9969 h 10001"/>
              <a:gd name="connsiteX11" fmla="*/ 5451 w 10000"/>
              <a:gd name="connsiteY11" fmla="*/ 9381 h 10001"/>
              <a:gd name="connsiteX12" fmla="*/ 4910 w 10000"/>
              <a:gd name="connsiteY12" fmla="*/ 8950 h 10001"/>
              <a:gd name="connsiteX13" fmla="*/ 4529 w 10000"/>
              <a:gd name="connsiteY13" fmla="*/ 8793 h 10001"/>
              <a:gd name="connsiteX14" fmla="*/ 4409 w 10000"/>
              <a:gd name="connsiteY14" fmla="*/ 8493 h 10001"/>
              <a:gd name="connsiteX15" fmla="*/ 4088 w 10000"/>
              <a:gd name="connsiteY15" fmla="*/ 8322 h 10001"/>
              <a:gd name="connsiteX16" fmla="*/ 3768 w 10000"/>
              <a:gd name="connsiteY16" fmla="*/ 8113 h 10001"/>
              <a:gd name="connsiteX17" fmla="*/ 3667 w 10000"/>
              <a:gd name="connsiteY17" fmla="*/ 7878 h 10001"/>
              <a:gd name="connsiteX18" fmla="*/ 3367 w 10000"/>
              <a:gd name="connsiteY18" fmla="*/ 7721 h 10001"/>
              <a:gd name="connsiteX19" fmla="*/ 2906 w 10000"/>
              <a:gd name="connsiteY19" fmla="*/ 7813 h 10001"/>
              <a:gd name="connsiteX20" fmla="*/ 2365 w 10000"/>
              <a:gd name="connsiteY20" fmla="*/ 7682 h 10001"/>
              <a:gd name="connsiteX21" fmla="*/ 2365 w 10000"/>
              <a:gd name="connsiteY21" fmla="*/ 7551 h 10001"/>
              <a:gd name="connsiteX22" fmla="*/ 2345 w 10000"/>
              <a:gd name="connsiteY22" fmla="*/ 7277 h 10001"/>
              <a:gd name="connsiteX23" fmla="*/ 2124 w 10000"/>
              <a:gd name="connsiteY23" fmla="*/ 6977 h 10001"/>
              <a:gd name="connsiteX24" fmla="*/ 2104 w 10000"/>
              <a:gd name="connsiteY24" fmla="*/ 6716 h 10001"/>
              <a:gd name="connsiteX25" fmla="*/ 1864 w 10000"/>
              <a:gd name="connsiteY25" fmla="*/ 6494 h 10001"/>
              <a:gd name="connsiteX26" fmla="*/ 1944 w 10000"/>
              <a:gd name="connsiteY26" fmla="*/ 6298 h 10001"/>
              <a:gd name="connsiteX27" fmla="*/ 1283 w 10000"/>
              <a:gd name="connsiteY27" fmla="*/ 5788 h 10001"/>
              <a:gd name="connsiteX28" fmla="*/ 1283 w 10000"/>
              <a:gd name="connsiteY28" fmla="*/ 5501 h 10001"/>
              <a:gd name="connsiteX29" fmla="*/ 1623 w 10000"/>
              <a:gd name="connsiteY29" fmla="*/ 5383 h 10001"/>
              <a:gd name="connsiteX30" fmla="*/ 1623 w 10000"/>
              <a:gd name="connsiteY30" fmla="*/ 5200 h 10001"/>
              <a:gd name="connsiteX31" fmla="*/ 1283 w 10000"/>
              <a:gd name="connsiteY31" fmla="*/ 5148 h 10001"/>
              <a:gd name="connsiteX32" fmla="*/ 1122 w 10000"/>
              <a:gd name="connsiteY32" fmla="*/ 4873 h 10001"/>
              <a:gd name="connsiteX33" fmla="*/ 962 w 10000"/>
              <a:gd name="connsiteY33" fmla="*/ 4377 h 10001"/>
              <a:gd name="connsiteX34" fmla="*/ 1443 w 10000"/>
              <a:gd name="connsiteY34" fmla="*/ 4651 h 10001"/>
              <a:gd name="connsiteX35" fmla="*/ 1263 w 10000"/>
              <a:gd name="connsiteY35" fmla="*/ 4298 h 10001"/>
              <a:gd name="connsiteX36" fmla="*/ 1623 w 10000"/>
              <a:gd name="connsiteY36" fmla="*/ 4298 h 10001"/>
              <a:gd name="connsiteX37" fmla="*/ 1623 w 10000"/>
              <a:gd name="connsiteY37" fmla="*/ 4050 h 10001"/>
              <a:gd name="connsiteX38" fmla="*/ 1263 w 10000"/>
              <a:gd name="connsiteY38" fmla="*/ 3880 h 10001"/>
              <a:gd name="connsiteX39" fmla="*/ 1082 w 10000"/>
              <a:gd name="connsiteY39" fmla="*/ 4115 h 10001"/>
              <a:gd name="connsiteX40" fmla="*/ 762 w 10000"/>
              <a:gd name="connsiteY40" fmla="*/ 4037 h 10001"/>
              <a:gd name="connsiteX41" fmla="*/ 120 w 10000"/>
              <a:gd name="connsiteY41" fmla="*/ 2901 h 10001"/>
              <a:gd name="connsiteX42" fmla="*/ 301 w 10000"/>
              <a:gd name="connsiteY42" fmla="*/ 2091 h 10001"/>
              <a:gd name="connsiteX43" fmla="*/ 0 w 10000"/>
              <a:gd name="connsiteY43" fmla="*/ 1633 h 10001"/>
              <a:gd name="connsiteX44" fmla="*/ 140 w 10000"/>
              <a:gd name="connsiteY44" fmla="*/ 1293 h 10001"/>
              <a:gd name="connsiteX45" fmla="*/ 461 w 10000"/>
              <a:gd name="connsiteY45" fmla="*/ 1215 h 10001"/>
              <a:gd name="connsiteX46" fmla="*/ 762 w 10000"/>
              <a:gd name="connsiteY46" fmla="*/ 692 h 10001"/>
              <a:gd name="connsiteX47" fmla="*/ 762 w 10000"/>
              <a:gd name="connsiteY47"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000" h="10001">
                <a:moveTo>
                  <a:pt x="762" y="0"/>
                </a:moveTo>
                <a:lnTo>
                  <a:pt x="5351" y="601"/>
                </a:lnTo>
                <a:lnTo>
                  <a:pt x="4349" y="3541"/>
                </a:lnTo>
                <a:lnTo>
                  <a:pt x="9519" y="8048"/>
                </a:lnTo>
                <a:lnTo>
                  <a:pt x="10000" y="8635"/>
                </a:lnTo>
                <a:lnTo>
                  <a:pt x="9499" y="8898"/>
                </a:lnTo>
                <a:lnTo>
                  <a:pt x="9265" y="9360"/>
                </a:lnTo>
                <a:lnTo>
                  <a:pt x="8878" y="9695"/>
                </a:lnTo>
                <a:lnTo>
                  <a:pt x="9146" y="10001"/>
                </a:lnTo>
                <a:lnTo>
                  <a:pt x="8694" y="10000"/>
                </a:lnTo>
                <a:lnTo>
                  <a:pt x="5631" y="9969"/>
                </a:lnTo>
                <a:lnTo>
                  <a:pt x="5451" y="9381"/>
                </a:lnTo>
                <a:lnTo>
                  <a:pt x="4910" y="8950"/>
                </a:lnTo>
                <a:lnTo>
                  <a:pt x="4529" y="8793"/>
                </a:lnTo>
                <a:lnTo>
                  <a:pt x="4409" y="8493"/>
                </a:lnTo>
                <a:lnTo>
                  <a:pt x="4088" y="8322"/>
                </a:lnTo>
                <a:lnTo>
                  <a:pt x="3768" y="8113"/>
                </a:lnTo>
                <a:cubicBezTo>
                  <a:pt x="3734" y="8035"/>
                  <a:pt x="3700" y="7956"/>
                  <a:pt x="3667" y="7878"/>
                </a:cubicBezTo>
                <a:lnTo>
                  <a:pt x="3367" y="7721"/>
                </a:lnTo>
                <a:lnTo>
                  <a:pt x="2906" y="7813"/>
                </a:lnTo>
                <a:lnTo>
                  <a:pt x="2365" y="7682"/>
                </a:lnTo>
                <a:lnTo>
                  <a:pt x="2365" y="7551"/>
                </a:lnTo>
                <a:cubicBezTo>
                  <a:pt x="2358" y="7460"/>
                  <a:pt x="2352" y="7369"/>
                  <a:pt x="2345" y="7277"/>
                </a:cubicBezTo>
                <a:cubicBezTo>
                  <a:pt x="2272" y="7177"/>
                  <a:pt x="2197" y="7077"/>
                  <a:pt x="2124" y="6977"/>
                </a:cubicBezTo>
                <a:cubicBezTo>
                  <a:pt x="2117" y="6889"/>
                  <a:pt x="2111" y="6803"/>
                  <a:pt x="2104" y="6716"/>
                </a:cubicBezTo>
                <a:lnTo>
                  <a:pt x="1864" y="6494"/>
                </a:lnTo>
                <a:cubicBezTo>
                  <a:pt x="1891" y="6428"/>
                  <a:pt x="1917" y="6363"/>
                  <a:pt x="1944" y="6298"/>
                </a:cubicBezTo>
                <a:lnTo>
                  <a:pt x="1283" y="5788"/>
                </a:lnTo>
                <a:lnTo>
                  <a:pt x="1283" y="5501"/>
                </a:lnTo>
                <a:lnTo>
                  <a:pt x="1623" y="5383"/>
                </a:lnTo>
                <a:lnTo>
                  <a:pt x="1623" y="5200"/>
                </a:lnTo>
                <a:lnTo>
                  <a:pt x="1283" y="5148"/>
                </a:lnTo>
                <a:lnTo>
                  <a:pt x="1122" y="4873"/>
                </a:lnTo>
                <a:cubicBezTo>
                  <a:pt x="1069" y="4707"/>
                  <a:pt x="1015" y="4542"/>
                  <a:pt x="962" y="4377"/>
                </a:cubicBezTo>
                <a:lnTo>
                  <a:pt x="1443" y="4651"/>
                </a:lnTo>
                <a:lnTo>
                  <a:pt x="1263" y="4298"/>
                </a:lnTo>
                <a:lnTo>
                  <a:pt x="1623" y="4298"/>
                </a:lnTo>
                <a:lnTo>
                  <a:pt x="1623" y="4050"/>
                </a:lnTo>
                <a:lnTo>
                  <a:pt x="1263" y="3880"/>
                </a:lnTo>
                <a:lnTo>
                  <a:pt x="1082" y="4115"/>
                </a:lnTo>
                <a:lnTo>
                  <a:pt x="762" y="4037"/>
                </a:lnTo>
                <a:lnTo>
                  <a:pt x="120" y="2901"/>
                </a:lnTo>
                <a:cubicBezTo>
                  <a:pt x="180" y="2631"/>
                  <a:pt x="241" y="2361"/>
                  <a:pt x="301" y="2091"/>
                </a:cubicBezTo>
                <a:lnTo>
                  <a:pt x="0" y="1633"/>
                </a:lnTo>
                <a:cubicBezTo>
                  <a:pt x="47" y="1520"/>
                  <a:pt x="93" y="1406"/>
                  <a:pt x="140" y="1293"/>
                </a:cubicBezTo>
                <a:lnTo>
                  <a:pt x="461" y="1215"/>
                </a:lnTo>
                <a:lnTo>
                  <a:pt x="762" y="692"/>
                </a:lnTo>
                <a:lnTo>
                  <a:pt x="762"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39" name="Freeform 36"/>
          <p:cNvSpPr>
            <a:spLocks/>
          </p:cNvSpPr>
          <p:nvPr/>
        </p:nvSpPr>
        <p:spPr bwMode="auto">
          <a:xfrm>
            <a:off x="2737284" y="1540578"/>
            <a:ext cx="828675" cy="611188"/>
          </a:xfrm>
          <a:custGeom>
            <a:avLst/>
            <a:gdLst/>
            <a:ahLst/>
            <a:cxnLst>
              <a:cxn ang="0">
                <a:pos x="96" y="0"/>
              </a:cxn>
              <a:cxn ang="0">
                <a:pos x="173" y="22"/>
              </a:cxn>
              <a:cxn ang="0">
                <a:pos x="233" y="36"/>
              </a:cxn>
              <a:cxn ang="0">
                <a:pos x="262" y="42"/>
              </a:cxn>
              <a:cxn ang="0">
                <a:pos x="292" y="46"/>
              </a:cxn>
              <a:cxn ang="0">
                <a:pos x="331" y="54"/>
              </a:cxn>
              <a:cxn ang="0">
                <a:pos x="379" y="62"/>
              </a:cxn>
              <a:cxn ang="0">
                <a:pos x="348" y="278"/>
              </a:cxn>
              <a:cxn ang="0">
                <a:pos x="201" y="247"/>
              </a:cxn>
              <a:cxn ang="0">
                <a:pos x="181" y="261"/>
              </a:cxn>
              <a:cxn ang="0">
                <a:pos x="154" y="239"/>
              </a:cxn>
              <a:cxn ang="0">
                <a:pos x="131" y="261"/>
              </a:cxn>
              <a:cxn ang="0">
                <a:pos x="109" y="243"/>
              </a:cxn>
              <a:cxn ang="0">
                <a:pos x="49" y="239"/>
              </a:cxn>
              <a:cxn ang="0">
                <a:pos x="57" y="204"/>
              </a:cxn>
              <a:cxn ang="0">
                <a:pos x="13" y="201"/>
              </a:cxn>
              <a:cxn ang="0">
                <a:pos x="9" y="181"/>
              </a:cxn>
              <a:cxn ang="0">
                <a:pos x="18" y="160"/>
              </a:cxn>
              <a:cxn ang="0">
                <a:pos x="7" y="141"/>
              </a:cxn>
              <a:cxn ang="0">
                <a:pos x="8" y="87"/>
              </a:cxn>
              <a:cxn ang="0">
                <a:pos x="0" y="45"/>
              </a:cxn>
              <a:cxn ang="0">
                <a:pos x="5" y="29"/>
              </a:cxn>
              <a:cxn ang="0">
                <a:pos x="24" y="36"/>
              </a:cxn>
              <a:cxn ang="0">
                <a:pos x="44" y="60"/>
              </a:cxn>
              <a:cxn ang="0">
                <a:pos x="82" y="66"/>
              </a:cxn>
              <a:cxn ang="0">
                <a:pos x="91" y="86"/>
              </a:cxn>
              <a:cxn ang="0">
                <a:pos x="73" y="86"/>
              </a:cxn>
              <a:cxn ang="0">
                <a:pos x="71" y="103"/>
              </a:cxn>
              <a:cxn ang="0">
                <a:pos x="82" y="105"/>
              </a:cxn>
              <a:cxn ang="0">
                <a:pos x="86" y="122"/>
              </a:cxn>
              <a:cxn ang="0">
                <a:pos x="64" y="135"/>
              </a:cxn>
              <a:cxn ang="0">
                <a:pos x="64" y="147"/>
              </a:cxn>
              <a:cxn ang="0">
                <a:pos x="89" y="147"/>
              </a:cxn>
              <a:cxn ang="0">
                <a:pos x="96" y="117"/>
              </a:cxn>
              <a:cxn ang="0">
                <a:pos x="115" y="99"/>
              </a:cxn>
              <a:cxn ang="0">
                <a:pos x="91" y="52"/>
              </a:cxn>
              <a:cxn ang="0">
                <a:pos x="106" y="37"/>
              </a:cxn>
              <a:cxn ang="0">
                <a:pos x="96" y="0"/>
              </a:cxn>
            </a:cxnLst>
            <a:rect l="0" t="0" r="r" b="b"/>
            <a:pathLst>
              <a:path w="380" h="279">
                <a:moveTo>
                  <a:pt x="96" y="0"/>
                </a:moveTo>
                <a:lnTo>
                  <a:pt x="173" y="22"/>
                </a:lnTo>
                <a:lnTo>
                  <a:pt x="233" y="36"/>
                </a:lnTo>
                <a:lnTo>
                  <a:pt x="262" y="42"/>
                </a:lnTo>
                <a:lnTo>
                  <a:pt x="292" y="46"/>
                </a:lnTo>
                <a:lnTo>
                  <a:pt x="331" y="54"/>
                </a:lnTo>
                <a:lnTo>
                  <a:pt x="379" y="62"/>
                </a:lnTo>
                <a:lnTo>
                  <a:pt x="348" y="278"/>
                </a:lnTo>
                <a:lnTo>
                  <a:pt x="201" y="247"/>
                </a:lnTo>
                <a:lnTo>
                  <a:pt x="181" y="261"/>
                </a:lnTo>
                <a:lnTo>
                  <a:pt x="154" y="239"/>
                </a:lnTo>
                <a:lnTo>
                  <a:pt x="131" y="261"/>
                </a:lnTo>
                <a:lnTo>
                  <a:pt x="109" y="243"/>
                </a:lnTo>
                <a:lnTo>
                  <a:pt x="49" y="239"/>
                </a:lnTo>
                <a:lnTo>
                  <a:pt x="57" y="204"/>
                </a:lnTo>
                <a:lnTo>
                  <a:pt x="13" y="201"/>
                </a:lnTo>
                <a:lnTo>
                  <a:pt x="9" y="181"/>
                </a:lnTo>
                <a:lnTo>
                  <a:pt x="18" y="160"/>
                </a:lnTo>
                <a:lnTo>
                  <a:pt x="7" y="141"/>
                </a:lnTo>
                <a:lnTo>
                  <a:pt x="8" y="87"/>
                </a:lnTo>
                <a:lnTo>
                  <a:pt x="0" y="45"/>
                </a:lnTo>
                <a:lnTo>
                  <a:pt x="5" y="29"/>
                </a:lnTo>
                <a:lnTo>
                  <a:pt x="24" y="36"/>
                </a:lnTo>
                <a:lnTo>
                  <a:pt x="44" y="60"/>
                </a:lnTo>
                <a:lnTo>
                  <a:pt x="82" y="66"/>
                </a:lnTo>
                <a:lnTo>
                  <a:pt x="91" y="86"/>
                </a:lnTo>
                <a:lnTo>
                  <a:pt x="73" y="86"/>
                </a:lnTo>
                <a:lnTo>
                  <a:pt x="71" y="103"/>
                </a:lnTo>
                <a:lnTo>
                  <a:pt x="82" y="105"/>
                </a:lnTo>
                <a:lnTo>
                  <a:pt x="86" y="122"/>
                </a:lnTo>
                <a:lnTo>
                  <a:pt x="64" y="135"/>
                </a:lnTo>
                <a:lnTo>
                  <a:pt x="64" y="147"/>
                </a:lnTo>
                <a:lnTo>
                  <a:pt x="89" y="147"/>
                </a:lnTo>
                <a:lnTo>
                  <a:pt x="96" y="117"/>
                </a:lnTo>
                <a:lnTo>
                  <a:pt x="115" y="99"/>
                </a:lnTo>
                <a:lnTo>
                  <a:pt x="91" y="52"/>
                </a:lnTo>
                <a:lnTo>
                  <a:pt x="106" y="37"/>
                </a:lnTo>
                <a:lnTo>
                  <a:pt x="96" y="0"/>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0" name="Freeform 37" descr="Wide downward diagonal"/>
          <p:cNvSpPr>
            <a:spLocks/>
          </p:cNvSpPr>
          <p:nvPr/>
        </p:nvSpPr>
        <p:spPr bwMode="auto">
          <a:xfrm>
            <a:off x="3383484" y="1673825"/>
            <a:ext cx="750927" cy="1204913"/>
          </a:xfrm>
          <a:custGeom>
            <a:avLst/>
            <a:gdLst/>
            <a:ahLst/>
            <a:cxnLst>
              <a:cxn ang="0">
                <a:pos x="82" y="0"/>
              </a:cxn>
              <a:cxn ang="0">
                <a:pos x="51" y="215"/>
              </a:cxn>
              <a:cxn ang="0">
                <a:pos x="83" y="260"/>
              </a:cxn>
              <a:cxn ang="0">
                <a:pos x="33" y="308"/>
              </a:cxn>
              <a:cxn ang="0">
                <a:pos x="27" y="342"/>
              </a:cxn>
              <a:cxn ang="0">
                <a:pos x="41" y="365"/>
              </a:cxn>
              <a:cxn ang="0">
                <a:pos x="27" y="377"/>
              </a:cxn>
              <a:cxn ang="0">
                <a:pos x="0" y="502"/>
              </a:cxn>
              <a:cxn ang="0">
                <a:pos x="162" y="528"/>
              </a:cxn>
              <a:cxn ang="0">
                <a:pos x="315" y="548"/>
              </a:cxn>
              <a:cxn ang="0">
                <a:pos x="331" y="436"/>
              </a:cxn>
              <a:cxn ang="0">
                <a:pos x="339" y="374"/>
              </a:cxn>
              <a:cxn ang="0">
                <a:pos x="324" y="351"/>
              </a:cxn>
              <a:cxn ang="0">
                <a:pos x="289" y="358"/>
              </a:cxn>
              <a:cxn ang="0">
                <a:pos x="243" y="363"/>
              </a:cxn>
              <a:cxn ang="0">
                <a:pos x="235" y="312"/>
              </a:cxn>
              <a:cxn ang="0">
                <a:pos x="180" y="270"/>
              </a:cxn>
              <a:cxn ang="0">
                <a:pos x="188" y="243"/>
              </a:cxn>
              <a:cxn ang="0">
                <a:pos x="193" y="196"/>
              </a:cxn>
              <a:cxn ang="0">
                <a:pos x="122" y="96"/>
              </a:cxn>
              <a:cxn ang="0">
                <a:pos x="131" y="7"/>
              </a:cxn>
              <a:cxn ang="0">
                <a:pos x="82" y="0"/>
              </a:cxn>
            </a:cxnLst>
            <a:rect l="0" t="0" r="r" b="b"/>
            <a:pathLst>
              <a:path w="340" h="549">
                <a:moveTo>
                  <a:pt x="82" y="0"/>
                </a:moveTo>
                <a:lnTo>
                  <a:pt x="51" y="215"/>
                </a:lnTo>
                <a:lnTo>
                  <a:pt x="83" y="260"/>
                </a:lnTo>
                <a:lnTo>
                  <a:pt x="33" y="308"/>
                </a:lnTo>
                <a:lnTo>
                  <a:pt x="27" y="342"/>
                </a:lnTo>
                <a:lnTo>
                  <a:pt x="41" y="365"/>
                </a:lnTo>
                <a:lnTo>
                  <a:pt x="27" y="377"/>
                </a:lnTo>
                <a:lnTo>
                  <a:pt x="0" y="502"/>
                </a:lnTo>
                <a:lnTo>
                  <a:pt x="162" y="528"/>
                </a:lnTo>
                <a:lnTo>
                  <a:pt x="315" y="548"/>
                </a:lnTo>
                <a:lnTo>
                  <a:pt x="331" y="436"/>
                </a:lnTo>
                <a:lnTo>
                  <a:pt x="339" y="374"/>
                </a:lnTo>
                <a:lnTo>
                  <a:pt x="324" y="351"/>
                </a:lnTo>
                <a:lnTo>
                  <a:pt x="289" y="358"/>
                </a:lnTo>
                <a:lnTo>
                  <a:pt x="243" y="363"/>
                </a:lnTo>
                <a:lnTo>
                  <a:pt x="235" y="312"/>
                </a:lnTo>
                <a:lnTo>
                  <a:pt x="180" y="270"/>
                </a:lnTo>
                <a:lnTo>
                  <a:pt x="188" y="243"/>
                </a:lnTo>
                <a:lnTo>
                  <a:pt x="193" y="196"/>
                </a:lnTo>
                <a:lnTo>
                  <a:pt x="122" y="96"/>
                </a:lnTo>
                <a:lnTo>
                  <a:pt x="131" y="7"/>
                </a:lnTo>
                <a:lnTo>
                  <a:pt x="82"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1" name="Freeform 38"/>
          <p:cNvSpPr>
            <a:spLocks/>
          </p:cNvSpPr>
          <p:nvPr/>
        </p:nvSpPr>
        <p:spPr bwMode="auto">
          <a:xfrm>
            <a:off x="2922828" y="2687641"/>
            <a:ext cx="815434" cy="1259245"/>
          </a:xfrm>
          <a:custGeom>
            <a:avLst/>
            <a:gdLst>
              <a:gd name="connsiteX0" fmla="*/ 1266 w 9974"/>
              <a:gd name="connsiteY0" fmla="*/ 0 h 9982"/>
              <a:gd name="connsiteX1" fmla="*/ 0 w 9974"/>
              <a:gd name="connsiteY1" fmla="*/ 3937 h 9982"/>
              <a:gd name="connsiteX2" fmla="*/ 6781 w 9974"/>
              <a:gd name="connsiteY2" fmla="*/ 9982 h 9982"/>
              <a:gd name="connsiteX3" fmla="*/ 7203 w 9974"/>
              <a:gd name="connsiteY3" fmla="*/ 9719 h 9982"/>
              <a:gd name="connsiteX4" fmla="*/ 7177 w 9974"/>
              <a:gd name="connsiteY4" fmla="*/ 8524 h 9982"/>
              <a:gd name="connsiteX5" fmla="*/ 8021 w 9974"/>
              <a:gd name="connsiteY5" fmla="*/ 8612 h 9982"/>
              <a:gd name="connsiteX6" fmla="*/ 8892 w 9974"/>
              <a:gd name="connsiteY6" fmla="*/ 4956 h 9982"/>
              <a:gd name="connsiteX7" fmla="*/ 9499 w 9974"/>
              <a:gd name="connsiteY7" fmla="*/ 2460 h 9982"/>
              <a:gd name="connsiteX8" fmla="*/ 9657 w 9974"/>
              <a:gd name="connsiteY8" fmla="*/ 1705 h 9982"/>
              <a:gd name="connsiteX9" fmla="*/ 9974 w 9974"/>
              <a:gd name="connsiteY9" fmla="*/ 1139 h 9982"/>
              <a:gd name="connsiteX10" fmla="*/ 5488 w 9974"/>
              <a:gd name="connsiteY10" fmla="*/ 615 h 9982"/>
              <a:gd name="connsiteX11" fmla="*/ 1266 w 9974"/>
              <a:gd name="connsiteY11" fmla="*/ 0 h 9982"/>
              <a:gd name="connsiteX0" fmla="*/ 1269 w 10000"/>
              <a:gd name="connsiteY0" fmla="*/ 0 h 10000"/>
              <a:gd name="connsiteX1" fmla="*/ 0 w 10000"/>
              <a:gd name="connsiteY1" fmla="*/ 3944 h 10000"/>
              <a:gd name="connsiteX2" fmla="*/ 6799 w 10000"/>
              <a:gd name="connsiteY2" fmla="*/ 10000 h 10000"/>
              <a:gd name="connsiteX3" fmla="*/ 7222 w 10000"/>
              <a:gd name="connsiteY3" fmla="*/ 9737 h 10000"/>
              <a:gd name="connsiteX4" fmla="*/ 7196 w 10000"/>
              <a:gd name="connsiteY4" fmla="*/ 8539 h 10000"/>
              <a:gd name="connsiteX5" fmla="*/ 8103 w 10000"/>
              <a:gd name="connsiteY5" fmla="*/ 8771 h 10000"/>
              <a:gd name="connsiteX6" fmla="*/ 8915 w 10000"/>
              <a:gd name="connsiteY6" fmla="*/ 4965 h 10000"/>
              <a:gd name="connsiteX7" fmla="*/ 9524 w 10000"/>
              <a:gd name="connsiteY7" fmla="*/ 2464 h 10000"/>
              <a:gd name="connsiteX8" fmla="*/ 9682 w 10000"/>
              <a:gd name="connsiteY8" fmla="*/ 1708 h 10000"/>
              <a:gd name="connsiteX9" fmla="*/ 10000 w 10000"/>
              <a:gd name="connsiteY9" fmla="*/ 1141 h 10000"/>
              <a:gd name="connsiteX10" fmla="*/ 5502 w 10000"/>
              <a:gd name="connsiteY10" fmla="*/ 616 h 10000"/>
              <a:gd name="connsiteX11" fmla="*/ 1269 w 10000"/>
              <a:gd name="connsiteY11" fmla="*/ 0 h 10000"/>
              <a:gd name="connsiteX0" fmla="*/ 1269 w 10000"/>
              <a:gd name="connsiteY0" fmla="*/ 0 h 10000"/>
              <a:gd name="connsiteX1" fmla="*/ 0 w 10000"/>
              <a:gd name="connsiteY1" fmla="*/ 3944 h 10000"/>
              <a:gd name="connsiteX2" fmla="*/ 6799 w 10000"/>
              <a:gd name="connsiteY2" fmla="*/ 10000 h 10000"/>
              <a:gd name="connsiteX3" fmla="*/ 7222 w 10000"/>
              <a:gd name="connsiteY3" fmla="*/ 9737 h 10000"/>
              <a:gd name="connsiteX4" fmla="*/ 7196 w 10000"/>
              <a:gd name="connsiteY4" fmla="*/ 8600 h 10000"/>
              <a:gd name="connsiteX5" fmla="*/ 8103 w 10000"/>
              <a:gd name="connsiteY5" fmla="*/ 8771 h 10000"/>
              <a:gd name="connsiteX6" fmla="*/ 8915 w 10000"/>
              <a:gd name="connsiteY6" fmla="*/ 4965 h 10000"/>
              <a:gd name="connsiteX7" fmla="*/ 9524 w 10000"/>
              <a:gd name="connsiteY7" fmla="*/ 2464 h 10000"/>
              <a:gd name="connsiteX8" fmla="*/ 9682 w 10000"/>
              <a:gd name="connsiteY8" fmla="*/ 1708 h 10000"/>
              <a:gd name="connsiteX9" fmla="*/ 10000 w 10000"/>
              <a:gd name="connsiteY9" fmla="*/ 1141 h 10000"/>
              <a:gd name="connsiteX10" fmla="*/ 5502 w 10000"/>
              <a:gd name="connsiteY10" fmla="*/ 616 h 10000"/>
              <a:gd name="connsiteX11" fmla="*/ 1269 w 10000"/>
              <a:gd name="connsiteY11" fmla="*/ 0 h 10000"/>
              <a:gd name="connsiteX0" fmla="*/ 1269 w 10000"/>
              <a:gd name="connsiteY0" fmla="*/ 0 h 10123"/>
              <a:gd name="connsiteX1" fmla="*/ 0 w 10000"/>
              <a:gd name="connsiteY1" fmla="*/ 3944 h 10123"/>
              <a:gd name="connsiteX2" fmla="*/ 6860 w 10000"/>
              <a:gd name="connsiteY2" fmla="*/ 10123 h 10123"/>
              <a:gd name="connsiteX3" fmla="*/ 7222 w 10000"/>
              <a:gd name="connsiteY3" fmla="*/ 9737 h 10123"/>
              <a:gd name="connsiteX4" fmla="*/ 7196 w 10000"/>
              <a:gd name="connsiteY4" fmla="*/ 8600 h 10123"/>
              <a:gd name="connsiteX5" fmla="*/ 8103 w 10000"/>
              <a:gd name="connsiteY5" fmla="*/ 8771 h 10123"/>
              <a:gd name="connsiteX6" fmla="*/ 8915 w 10000"/>
              <a:gd name="connsiteY6" fmla="*/ 4965 h 10123"/>
              <a:gd name="connsiteX7" fmla="*/ 9524 w 10000"/>
              <a:gd name="connsiteY7" fmla="*/ 2464 h 10123"/>
              <a:gd name="connsiteX8" fmla="*/ 9682 w 10000"/>
              <a:gd name="connsiteY8" fmla="*/ 1708 h 10123"/>
              <a:gd name="connsiteX9" fmla="*/ 10000 w 10000"/>
              <a:gd name="connsiteY9" fmla="*/ 1141 h 10123"/>
              <a:gd name="connsiteX10" fmla="*/ 5502 w 10000"/>
              <a:gd name="connsiteY10" fmla="*/ 616 h 10123"/>
              <a:gd name="connsiteX11" fmla="*/ 1269 w 10000"/>
              <a:gd name="connsiteY11" fmla="*/ 0 h 10123"/>
              <a:gd name="connsiteX0" fmla="*/ 1269 w 10000"/>
              <a:gd name="connsiteY0" fmla="*/ 0 h 10123"/>
              <a:gd name="connsiteX1" fmla="*/ 0 w 10000"/>
              <a:gd name="connsiteY1" fmla="*/ 3944 h 10123"/>
              <a:gd name="connsiteX2" fmla="*/ 6860 w 10000"/>
              <a:gd name="connsiteY2" fmla="*/ 10123 h 10123"/>
              <a:gd name="connsiteX3" fmla="*/ 7222 w 10000"/>
              <a:gd name="connsiteY3" fmla="*/ 9880 h 10123"/>
              <a:gd name="connsiteX4" fmla="*/ 7196 w 10000"/>
              <a:gd name="connsiteY4" fmla="*/ 8600 h 10123"/>
              <a:gd name="connsiteX5" fmla="*/ 8103 w 10000"/>
              <a:gd name="connsiteY5" fmla="*/ 8771 h 10123"/>
              <a:gd name="connsiteX6" fmla="*/ 8915 w 10000"/>
              <a:gd name="connsiteY6" fmla="*/ 4965 h 10123"/>
              <a:gd name="connsiteX7" fmla="*/ 9524 w 10000"/>
              <a:gd name="connsiteY7" fmla="*/ 2464 h 10123"/>
              <a:gd name="connsiteX8" fmla="*/ 9682 w 10000"/>
              <a:gd name="connsiteY8" fmla="*/ 1708 h 10123"/>
              <a:gd name="connsiteX9" fmla="*/ 10000 w 10000"/>
              <a:gd name="connsiteY9" fmla="*/ 1141 h 10123"/>
              <a:gd name="connsiteX10" fmla="*/ 5502 w 10000"/>
              <a:gd name="connsiteY10" fmla="*/ 616 h 10123"/>
              <a:gd name="connsiteX11" fmla="*/ 1269 w 10000"/>
              <a:gd name="connsiteY11" fmla="*/ 0 h 10123"/>
              <a:gd name="connsiteX0" fmla="*/ 1269 w 9847"/>
              <a:gd name="connsiteY0" fmla="*/ 0 h 10123"/>
              <a:gd name="connsiteX1" fmla="*/ 0 w 9847"/>
              <a:gd name="connsiteY1" fmla="*/ 3944 h 10123"/>
              <a:gd name="connsiteX2" fmla="*/ 6860 w 9847"/>
              <a:gd name="connsiteY2" fmla="*/ 10123 h 10123"/>
              <a:gd name="connsiteX3" fmla="*/ 7222 w 9847"/>
              <a:gd name="connsiteY3" fmla="*/ 9880 h 10123"/>
              <a:gd name="connsiteX4" fmla="*/ 7196 w 9847"/>
              <a:gd name="connsiteY4" fmla="*/ 8600 h 10123"/>
              <a:gd name="connsiteX5" fmla="*/ 8103 w 9847"/>
              <a:gd name="connsiteY5" fmla="*/ 8771 h 10123"/>
              <a:gd name="connsiteX6" fmla="*/ 8915 w 9847"/>
              <a:gd name="connsiteY6" fmla="*/ 4965 h 10123"/>
              <a:gd name="connsiteX7" fmla="*/ 9524 w 9847"/>
              <a:gd name="connsiteY7" fmla="*/ 2464 h 10123"/>
              <a:gd name="connsiteX8" fmla="*/ 9682 w 9847"/>
              <a:gd name="connsiteY8" fmla="*/ 1708 h 10123"/>
              <a:gd name="connsiteX9" fmla="*/ 9847 w 9847"/>
              <a:gd name="connsiteY9" fmla="*/ 1121 h 10123"/>
              <a:gd name="connsiteX10" fmla="*/ 5502 w 9847"/>
              <a:gd name="connsiteY10" fmla="*/ 616 h 10123"/>
              <a:gd name="connsiteX11" fmla="*/ 1269 w 9847"/>
              <a:gd name="connsiteY11" fmla="*/ 0 h 10123"/>
              <a:gd name="connsiteX0" fmla="*/ 1289 w 10000"/>
              <a:gd name="connsiteY0" fmla="*/ 0 h 10000"/>
              <a:gd name="connsiteX1" fmla="*/ 0 w 10000"/>
              <a:gd name="connsiteY1" fmla="*/ 3896 h 10000"/>
              <a:gd name="connsiteX2" fmla="*/ 6967 w 10000"/>
              <a:gd name="connsiteY2" fmla="*/ 10000 h 10000"/>
              <a:gd name="connsiteX3" fmla="*/ 7334 w 10000"/>
              <a:gd name="connsiteY3" fmla="*/ 9760 h 10000"/>
              <a:gd name="connsiteX4" fmla="*/ 7308 w 10000"/>
              <a:gd name="connsiteY4" fmla="*/ 8496 h 10000"/>
              <a:gd name="connsiteX5" fmla="*/ 8229 w 10000"/>
              <a:gd name="connsiteY5" fmla="*/ 8664 h 10000"/>
              <a:gd name="connsiteX6" fmla="*/ 9054 w 10000"/>
              <a:gd name="connsiteY6" fmla="*/ 4905 h 10000"/>
              <a:gd name="connsiteX7" fmla="*/ 9672 w 10000"/>
              <a:gd name="connsiteY7" fmla="*/ 2434 h 10000"/>
              <a:gd name="connsiteX8" fmla="*/ 9863 w 10000"/>
              <a:gd name="connsiteY8" fmla="*/ 1687 h 10000"/>
              <a:gd name="connsiteX9" fmla="*/ 10000 w 10000"/>
              <a:gd name="connsiteY9" fmla="*/ 1107 h 10000"/>
              <a:gd name="connsiteX10" fmla="*/ 5587 w 10000"/>
              <a:gd name="connsiteY10" fmla="*/ 609 h 10000"/>
              <a:gd name="connsiteX11" fmla="*/ 1289 w 10000"/>
              <a:gd name="connsiteY11" fmla="*/ 0 h 10000"/>
              <a:gd name="connsiteX0" fmla="*/ 1289 w 10000"/>
              <a:gd name="connsiteY0" fmla="*/ 0 h 10000"/>
              <a:gd name="connsiteX1" fmla="*/ 0 w 10000"/>
              <a:gd name="connsiteY1" fmla="*/ 3896 h 10000"/>
              <a:gd name="connsiteX2" fmla="*/ 6967 w 10000"/>
              <a:gd name="connsiteY2" fmla="*/ 10000 h 10000"/>
              <a:gd name="connsiteX3" fmla="*/ 7334 w 10000"/>
              <a:gd name="connsiteY3" fmla="*/ 9760 h 10000"/>
              <a:gd name="connsiteX4" fmla="*/ 7308 w 10000"/>
              <a:gd name="connsiteY4" fmla="*/ 8496 h 10000"/>
              <a:gd name="connsiteX5" fmla="*/ 8229 w 10000"/>
              <a:gd name="connsiteY5" fmla="*/ 8664 h 10000"/>
              <a:gd name="connsiteX6" fmla="*/ 9672 w 10000"/>
              <a:gd name="connsiteY6" fmla="*/ 2434 h 10000"/>
              <a:gd name="connsiteX7" fmla="*/ 9863 w 10000"/>
              <a:gd name="connsiteY7" fmla="*/ 1687 h 10000"/>
              <a:gd name="connsiteX8" fmla="*/ 10000 w 10000"/>
              <a:gd name="connsiteY8" fmla="*/ 1107 h 10000"/>
              <a:gd name="connsiteX9" fmla="*/ 5587 w 10000"/>
              <a:gd name="connsiteY9" fmla="*/ 609 h 10000"/>
              <a:gd name="connsiteX10" fmla="*/ 1289 w 10000"/>
              <a:gd name="connsiteY10" fmla="*/ 0 h 10000"/>
              <a:gd name="connsiteX0" fmla="*/ 1289 w 10000"/>
              <a:gd name="connsiteY0" fmla="*/ 0 h 10000"/>
              <a:gd name="connsiteX1" fmla="*/ 0 w 10000"/>
              <a:gd name="connsiteY1" fmla="*/ 3896 h 10000"/>
              <a:gd name="connsiteX2" fmla="*/ 6967 w 10000"/>
              <a:gd name="connsiteY2" fmla="*/ 10000 h 10000"/>
              <a:gd name="connsiteX3" fmla="*/ 7334 w 10000"/>
              <a:gd name="connsiteY3" fmla="*/ 9760 h 10000"/>
              <a:gd name="connsiteX4" fmla="*/ 7308 w 10000"/>
              <a:gd name="connsiteY4" fmla="*/ 8496 h 10000"/>
              <a:gd name="connsiteX5" fmla="*/ 8229 w 10000"/>
              <a:gd name="connsiteY5" fmla="*/ 8664 h 10000"/>
              <a:gd name="connsiteX6" fmla="*/ 9863 w 10000"/>
              <a:gd name="connsiteY6" fmla="*/ 1687 h 10000"/>
              <a:gd name="connsiteX7" fmla="*/ 10000 w 10000"/>
              <a:gd name="connsiteY7" fmla="*/ 1107 h 10000"/>
              <a:gd name="connsiteX8" fmla="*/ 5587 w 10000"/>
              <a:gd name="connsiteY8" fmla="*/ 609 h 10000"/>
              <a:gd name="connsiteX9" fmla="*/ 1289 w 10000"/>
              <a:gd name="connsiteY9" fmla="*/ 0 h 10000"/>
              <a:gd name="connsiteX0" fmla="*/ 1289 w 10000"/>
              <a:gd name="connsiteY0" fmla="*/ 0 h 10000"/>
              <a:gd name="connsiteX1" fmla="*/ 0 w 10000"/>
              <a:gd name="connsiteY1" fmla="*/ 3896 h 10000"/>
              <a:gd name="connsiteX2" fmla="*/ 6967 w 10000"/>
              <a:gd name="connsiteY2" fmla="*/ 10000 h 10000"/>
              <a:gd name="connsiteX3" fmla="*/ 7334 w 10000"/>
              <a:gd name="connsiteY3" fmla="*/ 9760 h 10000"/>
              <a:gd name="connsiteX4" fmla="*/ 7308 w 10000"/>
              <a:gd name="connsiteY4" fmla="*/ 8496 h 10000"/>
              <a:gd name="connsiteX5" fmla="*/ 8229 w 10000"/>
              <a:gd name="connsiteY5" fmla="*/ 8664 h 10000"/>
              <a:gd name="connsiteX6" fmla="*/ 10000 w 10000"/>
              <a:gd name="connsiteY6" fmla="*/ 1107 h 10000"/>
              <a:gd name="connsiteX7" fmla="*/ 5587 w 10000"/>
              <a:gd name="connsiteY7" fmla="*/ 609 h 10000"/>
              <a:gd name="connsiteX8" fmla="*/ 1289 w 10000"/>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10000">
                <a:moveTo>
                  <a:pt x="1289" y="0"/>
                </a:moveTo>
                <a:lnTo>
                  <a:pt x="0" y="3896"/>
                </a:lnTo>
                <a:lnTo>
                  <a:pt x="6967" y="10000"/>
                </a:lnTo>
                <a:lnTo>
                  <a:pt x="7334" y="9760"/>
                </a:lnTo>
                <a:cubicBezTo>
                  <a:pt x="7325" y="9366"/>
                  <a:pt x="7317" y="8890"/>
                  <a:pt x="7308" y="8496"/>
                </a:cubicBezTo>
                <a:lnTo>
                  <a:pt x="8229" y="8664"/>
                </a:lnTo>
                <a:lnTo>
                  <a:pt x="10000" y="1107"/>
                </a:lnTo>
                <a:lnTo>
                  <a:pt x="5587" y="609"/>
                </a:lnTo>
                <a:lnTo>
                  <a:pt x="1289" y="0"/>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2" name="Freeform 39"/>
          <p:cNvSpPr>
            <a:spLocks/>
          </p:cNvSpPr>
          <p:nvPr/>
        </p:nvSpPr>
        <p:spPr bwMode="auto">
          <a:xfrm>
            <a:off x="3651149" y="1686813"/>
            <a:ext cx="1296987" cy="811213"/>
          </a:xfrm>
          <a:custGeom>
            <a:avLst/>
            <a:gdLst/>
            <a:ahLst/>
            <a:cxnLst>
              <a:cxn ang="0">
                <a:pos x="9" y="0"/>
              </a:cxn>
              <a:cxn ang="0">
                <a:pos x="124" y="15"/>
              </a:cxn>
              <a:cxn ang="0">
                <a:pos x="195" y="24"/>
              </a:cxn>
              <a:cxn ang="0">
                <a:pos x="288" y="34"/>
              </a:cxn>
              <a:cxn ang="0">
                <a:pos x="373" y="42"/>
              </a:cxn>
              <a:cxn ang="0">
                <a:pos x="521" y="53"/>
              </a:cxn>
              <a:cxn ang="0">
                <a:pos x="591" y="58"/>
              </a:cxn>
              <a:cxn ang="0">
                <a:pos x="588" y="358"/>
              </a:cxn>
              <a:cxn ang="0">
                <a:pos x="226" y="327"/>
              </a:cxn>
              <a:cxn ang="0">
                <a:pos x="218" y="368"/>
              </a:cxn>
              <a:cxn ang="0">
                <a:pos x="204" y="348"/>
              </a:cxn>
              <a:cxn ang="0">
                <a:pos x="171" y="352"/>
              </a:cxn>
              <a:cxn ang="0">
                <a:pos x="123" y="359"/>
              </a:cxn>
              <a:cxn ang="0">
                <a:pos x="115" y="307"/>
              </a:cxn>
              <a:cxn ang="0">
                <a:pos x="59" y="265"/>
              </a:cxn>
              <a:cxn ang="0">
                <a:pos x="68" y="226"/>
              </a:cxn>
              <a:cxn ang="0">
                <a:pos x="73" y="194"/>
              </a:cxn>
              <a:cxn ang="0">
                <a:pos x="0" y="91"/>
              </a:cxn>
              <a:cxn ang="0">
                <a:pos x="9" y="0"/>
              </a:cxn>
            </a:cxnLst>
            <a:rect l="0" t="0" r="r" b="b"/>
            <a:pathLst>
              <a:path w="592" h="369">
                <a:moveTo>
                  <a:pt x="9" y="0"/>
                </a:moveTo>
                <a:lnTo>
                  <a:pt x="124" y="15"/>
                </a:lnTo>
                <a:lnTo>
                  <a:pt x="195" y="24"/>
                </a:lnTo>
                <a:lnTo>
                  <a:pt x="288" y="34"/>
                </a:lnTo>
                <a:lnTo>
                  <a:pt x="373" y="42"/>
                </a:lnTo>
                <a:lnTo>
                  <a:pt x="521" y="53"/>
                </a:lnTo>
                <a:lnTo>
                  <a:pt x="591" y="58"/>
                </a:lnTo>
                <a:lnTo>
                  <a:pt x="588" y="358"/>
                </a:lnTo>
                <a:lnTo>
                  <a:pt x="226" y="327"/>
                </a:lnTo>
                <a:lnTo>
                  <a:pt x="218" y="368"/>
                </a:lnTo>
                <a:lnTo>
                  <a:pt x="204" y="348"/>
                </a:lnTo>
                <a:lnTo>
                  <a:pt x="171" y="352"/>
                </a:lnTo>
                <a:lnTo>
                  <a:pt x="123" y="359"/>
                </a:lnTo>
                <a:lnTo>
                  <a:pt x="115" y="307"/>
                </a:lnTo>
                <a:lnTo>
                  <a:pt x="59" y="265"/>
                </a:lnTo>
                <a:lnTo>
                  <a:pt x="68" y="226"/>
                </a:lnTo>
                <a:lnTo>
                  <a:pt x="73" y="194"/>
                </a:lnTo>
                <a:lnTo>
                  <a:pt x="0" y="91"/>
                </a:lnTo>
                <a:lnTo>
                  <a:pt x="9" y="0"/>
                </a:lnTo>
              </a:path>
            </a:pathLst>
          </a:custGeom>
          <a:solidFill>
            <a:schemeClr val="bg1"/>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3" name="Freeform 40"/>
          <p:cNvSpPr>
            <a:spLocks/>
          </p:cNvSpPr>
          <p:nvPr/>
        </p:nvSpPr>
        <p:spPr bwMode="auto">
          <a:xfrm>
            <a:off x="4222801" y="3060668"/>
            <a:ext cx="925230" cy="686771"/>
          </a:xfrm>
          <a:custGeom>
            <a:avLst/>
            <a:gdLst>
              <a:gd name="connsiteX0" fmla="*/ 825 w 9976"/>
              <a:gd name="connsiteY0" fmla="*/ 0 h 9968"/>
              <a:gd name="connsiteX1" fmla="*/ 330 w 9976"/>
              <a:gd name="connsiteY1" fmla="*/ 6000 h 9968"/>
              <a:gd name="connsiteX2" fmla="*/ 0 w 9976"/>
              <a:gd name="connsiteY2" fmla="*/ 9397 h 9968"/>
              <a:gd name="connsiteX3" fmla="*/ 4976 w 9976"/>
              <a:gd name="connsiteY3" fmla="*/ 9746 h 9968"/>
              <a:gd name="connsiteX4" fmla="*/ 9741 w 9976"/>
              <a:gd name="connsiteY4" fmla="*/ 9968 h 9968"/>
              <a:gd name="connsiteX5" fmla="*/ 9882 w 9976"/>
              <a:gd name="connsiteY5" fmla="*/ 5302 h 9968"/>
              <a:gd name="connsiteX6" fmla="*/ 9976 w 9976"/>
              <a:gd name="connsiteY6" fmla="*/ 730 h 9968"/>
              <a:gd name="connsiteX7" fmla="*/ 7241 w 9976"/>
              <a:gd name="connsiteY7" fmla="*/ 667 h 9968"/>
              <a:gd name="connsiteX8" fmla="*/ 887 w 9976"/>
              <a:gd name="connsiteY8" fmla="*/ 276 h 9968"/>
              <a:gd name="connsiteX0" fmla="*/ 827 w 10000"/>
              <a:gd name="connsiteY0" fmla="*/ 0 h 10000"/>
              <a:gd name="connsiteX1" fmla="*/ 331 w 10000"/>
              <a:gd name="connsiteY1" fmla="*/ 6019 h 10000"/>
              <a:gd name="connsiteX2" fmla="*/ 0 w 10000"/>
              <a:gd name="connsiteY2" fmla="*/ 9427 h 10000"/>
              <a:gd name="connsiteX3" fmla="*/ 4988 w 10000"/>
              <a:gd name="connsiteY3" fmla="*/ 9777 h 10000"/>
              <a:gd name="connsiteX4" fmla="*/ 9764 w 10000"/>
              <a:gd name="connsiteY4" fmla="*/ 10000 h 10000"/>
              <a:gd name="connsiteX5" fmla="*/ 9906 w 10000"/>
              <a:gd name="connsiteY5" fmla="*/ 5319 h 10000"/>
              <a:gd name="connsiteX6" fmla="*/ 10000 w 10000"/>
              <a:gd name="connsiteY6" fmla="*/ 732 h 10000"/>
              <a:gd name="connsiteX7" fmla="*/ 7402 w 10000"/>
              <a:gd name="connsiteY7" fmla="*/ 946 h 10000"/>
              <a:gd name="connsiteX8" fmla="*/ 889 w 10000"/>
              <a:gd name="connsiteY8" fmla="*/ 277 h 10000"/>
              <a:gd name="connsiteX0" fmla="*/ 827 w 10021"/>
              <a:gd name="connsiteY0" fmla="*/ 0 h 10000"/>
              <a:gd name="connsiteX1" fmla="*/ 331 w 10021"/>
              <a:gd name="connsiteY1" fmla="*/ 6019 h 10000"/>
              <a:gd name="connsiteX2" fmla="*/ 0 w 10021"/>
              <a:gd name="connsiteY2" fmla="*/ 9427 h 10000"/>
              <a:gd name="connsiteX3" fmla="*/ 4988 w 10021"/>
              <a:gd name="connsiteY3" fmla="*/ 9777 h 10000"/>
              <a:gd name="connsiteX4" fmla="*/ 9764 w 10021"/>
              <a:gd name="connsiteY4" fmla="*/ 10000 h 10000"/>
              <a:gd name="connsiteX5" fmla="*/ 9906 w 10021"/>
              <a:gd name="connsiteY5" fmla="*/ 5319 h 10000"/>
              <a:gd name="connsiteX6" fmla="*/ 10021 w 10021"/>
              <a:gd name="connsiteY6" fmla="*/ 1065 h 10000"/>
              <a:gd name="connsiteX7" fmla="*/ 7402 w 10021"/>
              <a:gd name="connsiteY7" fmla="*/ 946 h 10000"/>
              <a:gd name="connsiteX8" fmla="*/ 889 w 10021"/>
              <a:gd name="connsiteY8" fmla="*/ 27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21" h="10000">
                <a:moveTo>
                  <a:pt x="827" y="0"/>
                </a:moveTo>
                <a:cubicBezTo>
                  <a:pt x="662" y="2006"/>
                  <a:pt x="496" y="4013"/>
                  <a:pt x="331" y="6019"/>
                </a:cubicBezTo>
                <a:cubicBezTo>
                  <a:pt x="221" y="7155"/>
                  <a:pt x="110" y="8291"/>
                  <a:pt x="0" y="9427"/>
                </a:cubicBezTo>
                <a:lnTo>
                  <a:pt x="4988" y="9777"/>
                </a:lnTo>
                <a:lnTo>
                  <a:pt x="9764" y="10000"/>
                </a:lnTo>
                <a:cubicBezTo>
                  <a:pt x="9811" y="8440"/>
                  <a:pt x="9859" y="6879"/>
                  <a:pt x="9906" y="5319"/>
                </a:cubicBezTo>
                <a:cubicBezTo>
                  <a:pt x="9937" y="3790"/>
                  <a:pt x="9990" y="2594"/>
                  <a:pt x="10021" y="1065"/>
                </a:cubicBezTo>
                <a:lnTo>
                  <a:pt x="7402" y="946"/>
                </a:lnTo>
                <a:lnTo>
                  <a:pt x="889" y="277"/>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4" name="Freeform 41"/>
          <p:cNvSpPr>
            <a:spLocks/>
          </p:cNvSpPr>
          <p:nvPr/>
        </p:nvSpPr>
        <p:spPr bwMode="auto">
          <a:xfrm>
            <a:off x="3394633" y="3654479"/>
            <a:ext cx="834438" cy="929991"/>
          </a:xfrm>
          <a:custGeom>
            <a:avLst/>
            <a:gdLst>
              <a:gd name="connsiteX0" fmla="*/ 2539 w 9974"/>
              <a:gd name="connsiteY0" fmla="*/ 0 h 9976"/>
              <a:gd name="connsiteX1" fmla="*/ 2330 w 9974"/>
              <a:gd name="connsiteY1" fmla="*/ 1294 h 9976"/>
              <a:gd name="connsiteX2" fmla="*/ 1466 w 9974"/>
              <a:gd name="connsiteY2" fmla="*/ 1129 h 9976"/>
              <a:gd name="connsiteX3" fmla="*/ 1518 w 9974"/>
              <a:gd name="connsiteY3" fmla="*/ 2824 h 9976"/>
              <a:gd name="connsiteX4" fmla="*/ 1099 w 9974"/>
              <a:gd name="connsiteY4" fmla="*/ 3153 h 9976"/>
              <a:gd name="connsiteX5" fmla="*/ 1728 w 9974"/>
              <a:gd name="connsiteY5" fmla="*/ 4106 h 9976"/>
              <a:gd name="connsiteX6" fmla="*/ 1099 w 9974"/>
              <a:gd name="connsiteY6" fmla="*/ 4635 h 9976"/>
              <a:gd name="connsiteX7" fmla="*/ 759 w 9974"/>
              <a:gd name="connsiteY7" fmla="*/ 5388 h 9976"/>
              <a:gd name="connsiteX8" fmla="*/ 288 w 9974"/>
              <a:gd name="connsiteY8" fmla="*/ 6118 h 9976"/>
              <a:gd name="connsiteX9" fmla="*/ 628 w 9974"/>
              <a:gd name="connsiteY9" fmla="*/ 6541 h 9976"/>
              <a:gd name="connsiteX10" fmla="*/ 52 w 9974"/>
              <a:gd name="connsiteY10" fmla="*/ 6706 h 9976"/>
              <a:gd name="connsiteX11" fmla="*/ 0 w 9974"/>
              <a:gd name="connsiteY11" fmla="*/ 7388 h 9976"/>
              <a:gd name="connsiteX12" fmla="*/ 5602 w 9974"/>
              <a:gd name="connsiteY12" fmla="*/ 9929 h 9976"/>
              <a:gd name="connsiteX13" fmla="*/ 8796 w 9974"/>
              <a:gd name="connsiteY13" fmla="*/ 9976 h 9976"/>
              <a:gd name="connsiteX14" fmla="*/ 9974 w 9974"/>
              <a:gd name="connsiteY14" fmla="*/ 753 h 9976"/>
              <a:gd name="connsiteX15" fmla="*/ 2539 w 9974"/>
              <a:gd name="connsiteY15" fmla="*/ 0 h 9976"/>
              <a:gd name="connsiteX0" fmla="*/ 2546 w 10000"/>
              <a:gd name="connsiteY0" fmla="*/ 0 h 10000"/>
              <a:gd name="connsiteX1" fmla="*/ 2336 w 10000"/>
              <a:gd name="connsiteY1" fmla="*/ 1297 h 10000"/>
              <a:gd name="connsiteX2" fmla="*/ 1470 w 10000"/>
              <a:gd name="connsiteY2" fmla="*/ 1132 h 10000"/>
              <a:gd name="connsiteX3" fmla="*/ 1522 w 10000"/>
              <a:gd name="connsiteY3" fmla="*/ 2831 h 10000"/>
              <a:gd name="connsiteX4" fmla="*/ 1102 w 10000"/>
              <a:gd name="connsiteY4" fmla="*/ 3161 h 10000"/>
              <a:gd name="connsiteX5" fmla="*/ 1733 w 10000"/>
              <a:gd name="connsiteY5" fmla="*/ 4116 h 10000"/>
              <a:gd name="connsiteX6" fmla="*/ 1041 w 10000"/>
              <a:gd name="connsiteY6" fmla="*/ 4537 h 10000"/>
              <a:gd name="connsiteX7" fmla="*/ 761 w 10000"/>
              <a:gd name="connsiteY7" fmla="*/ 5401 h 10000"/>
              <a:gd name="connsiteX8" fmla="*/ 289 w 10000"/>
              <a:gd name="connsiteY8" fmla="*/ 6133 h 10000"/>
              <a:gd name="connsiteX9" fmla="*/ 630 w 10000"/>
              <a:gd name="connsiteY9" fmla="*/ 6557 h 10000"/>
              <a:gd name="connsiteX10" fmla="*/ 52 w 10000"/>
              <a:gd name="connsiteY10" fmla="*/ 6722 h 10000"/>
              <a:gd name="connsiteX11" fmla="*/ 0 w 10000"/>
              <a:gd name="connsiteY11" fmla="*/ 7406 h 10000"/>
              <a:gd name="connsiteX12" fmla="*/ 5617 w 10000"/>
              <a:gd name="connsiteY12" fmla="*/ 9953 h 10000"/>
              <a:gd name="connsiteX13" fmla="*/ 8819 w 10000"/>
              <a:gd name="connsiteY13" fmla="*/ 10000 h 10000"/>
              <a:gd name="connsiteX14" fmla="*/ 10000 w 10000"/>
              <a:gd name="connsiteY14" fmla="*/ 755 h 10000"/>
              <a:gd name="connsiteX15" fmla="*/ 2546 w 10000"/>
              <a:gd name="connsiteY15" fmla="*/ 0 h 10000"/>
              <a:gd name="connsiteX0" fmla="*/ 2546 w 10000"/>
              <a:gd name="connsiteY0" fmla="*/ 0 h 10000"/>
              <a:gd name="connsiteX1" fmla="*/ 2336 w 10000"/>
              <a:gd name="connsiteY1" fmla="*/ 1297 h 10000"/>
              <a:gd name="connsiteX2" fmla="*/ 1470 w 10000"/>
              <a:gd name="connsiteY2" fmla="*/ 1132 h 10000"/>
              <a:gd name="connsiteX3" fmla="*/ 1522 w 10000"/>
              <a:gd name="connsiteY3" fmla="*/ 2831 h 10000"/>
              <a:gd name="connsiteX4" fmla="*/ 1102 w 10000"/>
              <a:gd name="connsiteY4" fmla="*/ 3161 h 10000"/>
              <a:gd name="connsiteX5" fmla="*/ 1733 w 10000"/>
              <a:gd name="connsiteY5" fmla="*/ 4116 h 10000"/>
              <a:gd name="connsiteX6" fmla="*/ 1041 w 10000"/>
              <a:gd name="connsiteY6" fmla="*/ 4537 h 10000"/>
              <a:gd name="connsiteX7" fmla="*/ 761 w 10000"/>
              <a:gd name="connsiteY7" fmla="*/ 5401 h 10000"/>
              <a:gd name="connsiteX8" fmla="*/ 228 w 10000"/>
              <a:gd name="connsiteY8" fmla="*/ 6078 h 10000"/>
              <a:gd name="connsiteX9" fmla="*/ 630 w 10000"/>
              <a:gd name="connsiteY9" fmla="*/ 6557 h 10000"/>
              <a:gd name="connsiteX10" fmla="*/ 52 w 10000"/>
              <a:gd name="connsiteY10" fmla="*/ 6722 h 10000"/>
              <a:gd name="connsiteX11" fmla="*/ 0 w 10000"/>
              <a:gd name="connsiteY11" fmla="*/ 7406 h 10000"/>
              <a:gd name="connsiteX12" fmla="*/ 5617 w 10000"/>
              <a:gd name="connsiteY12" fmla="*/ 9953 h 10000"/>
              <a:gd name="connsiteX13" fmla="*/ 8819 w 10000"/>
              <a:gd name="connsiteY13" fmla="*/ 10000 h 10000"/>
              <a:gd name="connsiteX14" fmla="*/ 10000 w 10000"/>
              <a:gd name="connsiteY14" fmla="*/ 755 h 10000"/>
              <a:gd name="connsiteX15" fmla="*/ 2546 w 10000"/>
              <a:gd name="connsiteY15" fmla="*/ 0 h 10000"/>
              <a:gd name="connsiteX0" fmla="*/ 2546 w 10000"/>
              <a:gd name="connsiteY0" fmla="*/ 0 h 10000"/>
              <a:gd name="connsiteX1" fmla="*/ 2336 w 10000"/>
              <a:gd name="connsiteY1" fmla="*/ 1297 h 10000"/>
              <a:gd name="connsiteX2" fmla="*/ 1470 w 10000"/>
              <a:gd name="connsiteY2" fmla="*/ 1132 h 10000"/>
              <a:gd name="connsiteX3" fmla="*/ 1522 w 10000"/>
              <a:gd name="connsiteY3" fmla="*/ 2831 h 10000"/>
              <a:gd name="connsiteX4" fmla="*/ 1102 w 10000"/>
              <a:gd name="connsiteY4" fmla="*/ 3161 h 10000"/>
              <a:gd name="connsiteX5" fmla="*/ 1733 w 10000"/>
              <a:gd name="connsiteY5" fmla="*/ 4116 h 10000"/>
              <a:gd name="connsiteX6" fmla="*/ 1041 w 10000"/>
              <a:gd name="connsiteY6" fmla="*/ 4537 h 10000"/>
              <a:gd name="connsiteX7" fmla="*/ 761 w 10000"/>
              <a:gd name="connsiteY7" fmla="*/ 5401 h 10000"/>
              <a:gd name="connsiteX8" fmla="*/ 228 w 10000"/>
              <a:gd name="connsiteY8" fmla="*/ 6078 h 10000"/>
              <a:gd name="connsiteX9" fmla="*/ 630 w 10000"/>
              <a:gd name="connsiteY9" fmla="*/ 6557 h 10000"/>
              <a:gd name="connsiteX10" fmla="*/ 22 w 10000"/>
              <a:gd name="connsiteY10" fmla="*/ 6558 h 10000"/>
              <a:gd name="connsiteX11" fmla="*/ 0 w 10000"/>
              <a:gd name="connsiteY11" fmla="*/ 7406 h 10000"/>
              <a:gd name="connsiteX12" fmla="*/ 5617 w 10000"/>
              <a:gd name="connsiteY12" fmla="*/ 9953 h 10000"/>
              <a:gd name="connsiteX13" fmla="*/ 8819 w 10000"/>
              <a:gd name="connsiteY13" fmla="*/ 10000 h 10000"/>
              <a:gd name="connsiteX14" fmla="*/ 10000 w 10000"/>
              <a:gd name="connsiteY14" fmla="*/ 755 h 10000"/>
              <a:gd name="connsiteX15" fmla="*/ 2546 w 10000"/>
              <a:gd name="connsiteY15" fmla="*/ 0 h 10000"/>
              <a:gd name="connsiteX0" fmla="*/ 2546 w 10000"/>
              <a:gd name="connsiteY0" fmla="*/ 0 h 10021"/>
              <a:gd name="connsiteX1" fmla="*/ 2336 w 10000"/>
              <a:gd name="connsiteY1" fmla="*/ 1297 h 10021"/>
              <a:gd name="connsiteX2" fmla="*/ 1470 w 10000"/>
              <a:gd name="connsiteY2" fmla="*/ 1132 h 10021"/>
              <a:gd name="connsiteX3" fmla="*/ 1522 w 10000"/>
              <a:gd name="connsiteY3" fmla="*/ 2831 h 10021"/>
              <a:gd name="connsiteX4" fmla="*/ 1102 w 10000"/>
              <a:gd name="connsiteY4" fmla="*/ 3161 h 10021"/>
              <a:gd name="connsiteX5" fmla="*/ 1733 w 10000"/>
              <a:gd name="connsiteY5" fmla="*/ 4116 h 10021"/>
              <a:gd name="connsiteX6" fmla="*/ 1041 w 10000"/>
              <a:gd name="connsiteY6" fmla="*/ 4537 h 10021"/>
              <a:gd name="connsiteX7" fmla="*/ 761 w 10000"/>
              <a:gd name="connsiteY7" fmla="*/ 5401 h 10021"/>
              <a:gd name="connsiteX8" fmla="*/ 228 w 10000"/>
              <a:gd name="connsiteY8" fmla="*/ 6078 h 10021"/>
              <a:gd name="connsiteX9" fmla="*/ 630 w 10000"/>
              <a:gd name="connsiteY9" fmla="*/ 6557 h 10021"/>
              <a:gd name="connsiteX10" fmla="*/ 22 w 10000"/>
              <a:gd name="connsiteY10" fmla="*/ 6558 h 10021"/>
              <a:gd name="connsiteX11" fmla="*/ 0 w 10000"/>
              <a:gd name="connsiteY11" fmla="*/ 7406 h 10021"/>
              <a:gd name="connsiteX12" fmla="*/ 5617 w 10000"/>
              <a:gd name="connsiteY12" fmla="*/ 9953 h 10021"/>
              <a:gd name="connsiteX13" fmla="*/ 8796 w 10000"/>
              <a:gd name="connsiteY13" fmla="*/ 10021 h 10021"/>
              <a:gd name="connsiteX14" fmla="*/ 10000 w 10000"/>
              <a:gd name="connsiteY14" fmla="*/ 755 h 10021"/>
              <a:gd name="connsiteX15" fmla="*/ 2546 w 10000"/>
              <a:gd name="connsiteY15" fmla="*/ 0 h 10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000" h="10021">
                <a:moveTo>
                  <a:pt x="2546" y="0"/>
                </a:moveTo>
                <a:cubicBezTo>
                  <a:pt x="2475" y="432"/>
                  <a:pt x="2406" y="865"/>
                  <a:pt x="2336" y="1297"/>
                </a:cubicBezTo>
                <a:lnTo>
                  <a:pt x="1470" y="1132"/>
                </a:lnTo>
                <a:cubicBezTo>
                  <a:pt x="1487" y="1698"/>
                  <a:pt x="1505" y="2264"/>
                  <a:pt x="1522" y="2831"/>
                </a:cubicBezTo>
                <a:lnTo>
                  <a:pt x="1102" y="3161"/>
                </a:lnTo>
                <a:lnTo>
                  <a:pt x="1733" y="4116"/>
                </a:lnTo>
                <a:lnTo>
                  <a:pt x="1041" y="4537"/>
                </a:lnTo>
                <a:cubicBezTo>
                  <a:pt x="948" y="4825"/>
                  <a:pt x="854" y="5113"/>
                  <a:pt x="761" y="5401"/>
                </a:cubicBezTo>
                <a:lnTo>
                  <a:pt x="228" y="6078"/>
                </a:lnTo>
                <a:lnTo>
                  <a:pt x="630" y="6557"/>
                </a:lnTo>
                <a:lnTo>
                  <a:pt x="22" y="6558"/>
                </a:lnTo>
                <a:cubicBezTo>
                  <a:pt x="5" y="6786"/>
                  <a:pt x="17" y="7178"/>
                  <a:pt x="0" y="7406"/>
                </a:cubicBezTo>
                <a:lnTo>
                  <a:pt x="5617" y="9953"/>
                </a:lnTo>
                <a:lnTo>
                  <a:pt x="8796" y="10021"/>
                </a:lnTo>
                <a:lnTo>
                  <a:pt x="10000" y="755"/>
                </a:lnTo>
                <a:lnTo>
                  <a:pt x="2546" y="0"/>
                </a:lnTo>
              </a:path>
            </a:pathLst>
          </a:custGeom>
          <a:solidFill>
            <a:srgbClr val="FFFF0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5" name="Freeform 42"/>
          <p:cNvSpPr>
            <a:spLocks/>
          </p:cNvSpPr>
          <p:nvPr/>
        </p:nvSpPr>
        <p:spPr bwMode="auto">
          <a:xfrm>
            <a:off x="4122526" y="3709318"/>
            <a:ext cx="895272" cy="895379"/>
          </a:xfrm>
          <a:custGeom>
            <a:avLst/>
            <a:gdLst>
              <a:gd name="connsiteX0" fmla="*/ 1201 w 9975"/>
              <a:gd name="connsiteY0" fmla="*/ 151 h 10126"/>
              <a:gd name="connsiteX1" fmla="*/ 9975 w 9975"/>
              <a:gd name="connsiteY1" fmla="*/ 548 h 10126"/>
              <a:gd name="connsiteX2" fmla="*/ 9559 w 9975"/>
              <a:gd name="connsiteY2" fmla="*/ 9407 h 10126"/>
              <a:gd name="connsiteX3" fmla="*/ 6691 w 9975"/>
              <a:gd name="connsiteY3" fmla="*/ 9233 h 10126"/>
              <a:gd name="connsiteX4" fmla="*/ 4044 w 9975"/>
              <a:gd name="connsiteY4" fmla="*/ 9158 h 10126"/>
              <a:gd name="connsiteX5" fmla="*/ 4044 w 9975"/>
              <a:gd name="connsiteY5" fmla="*/ 9506 h 10126"/>
              <a:gd name="connsiteX6" fmla="*/ 1814 w 9975"/>
              <a:gd name="connsiteY6" fmla="*/ 9506 h 10126"/>
              <a:gd name="connsiteX7" fmla="*/ 1691 w 9975"/>
              <a:gd name="connsiteY7" fmla="*/ 10126 h 10126"/>
              <a:gd name="connsiteX8" fmla="*/ 0 w 9975"/>
              <a:gd name="connsiteY8" fmla="*/ 9928 h 10126"/>
              <a:gd name="connsiteX9" fmla="*/ 956 w 9975"/>
              <a:gd name="connsiteY9" fmla="*/ 2459 h 10126"/>
              <a:gd name="connsiteX10" fmla="*/ 1244 w 9975"/>
              <a:gd name="connsiteY10" fmla="*/ 0 h 10126"/>
              <a:gd name="connsiteX0" fmla="*/ 1204 w 10021"/>
              <a:gd name="connsiteY0" fmla="*/ 149 h 10000"/>
              <a:gd name="connsiteX1" fmla="*/ 10021 w 10021"/>
              <a:gd name="connsiteY1" fmla="*/ 392 h 10000"/>
              <a:gd name="connsiteX2" fmla="*/ 9583 w 10021"/>
              <a:gd name="connsiteY2" fmla="*/ 9290 h 10000"/>
              <a:gd name="connsiteX3" fmla="*/ 6708 w 10021"/>
              <a:gd name="connsiteY3" fmla="*/ 9118 h 10000"/>
              <a:gd name="connsiteX4" fmla="*/ 4054 w 10021"/>
              <a:gd name="connsiteY4" fmla="*/ 9044 h 10000"/>
              <a:gd name="connsiteX5" fmla="*/ 4054 w 10021"/>
              <a:gd name="connsiteY5" fmla="*/ 9388 h 10000"/>
              <a:gd name="connsiteX6" fmla="*/ 1819 w 10021"/>
              <a:gd name="connsiteY6" fmla="*/ 9388 h 10000"/>
              <a:gd name="connsiteX7" fmla="*/ 1695 w 10021"/>
              <a:gd name="connsiteY7" fmla="*/ 10000 h 10000"/>
              <a:gd name="connsiteX8" fmla="*/ 0 w 10021"/>
              <a:gd name="connsiteY8" fmla="*/ 9804 h 10000"/>
              <a:gd name="connsiteX9" fmla="*/ 958 w 10021"/>
              <a:gd name="connsiteY9" fmla="*/ 2428 h 10000"/>
              <a:gd name="connsiteX10" fmla="*/ 1247 w 10021"/>
              <a:gd name="connsiteY10" fmla="*/ 0 h 10000"/>
              <a:gd name="connsiteX0" fmla="*/ 1225 w 10021"/>
              <a:gd name="connsiteY0" fmla="*/ 0 h 10000"/>
              <a:gd name="connsiteX1" fmla="*/ 10021 w 10021"/>
              <a:gd name="connsiteY1" fmla="*/ 392 h 10000"/>
              <a:gd name="connsiteX2" fmla="*/ 9583 w 10021"/>
              <a:gd name="connsiteY2" fmla="*/ 9290 h 10000"/>
              <a:gd name="connsiteX3" fmla="*/ 6708 w 10021"/>
              <a:gd name="connsiteY3" fmla="*/ 9118 h 10000"/>
              <a:gd name="connsiteX4" fmla="*/ 4054 w 10021"/>
              <a:gd name="connsiteY4" fmla="*/ 9044 h 10000"/>
              <a:gd name="connsiteX5" fmla="*/ 4054 w 10021"/>
              <a:gd name="connsiteY5" fmla="*/ 9388 h 10000"/>
              <a:gd name="connsiteX6" fmla="*/ 1819 w 10021"/>
              <a:gd name="connsiteY6" fmla="*/ 9388 h 10000"/>
              <a:gd name="connsiteX7" fmla="*/ 1695 w 10021"/>
              <a:gd name="connsiteY7" fmla="*/ 10000 h 10000"/>
              <a:gd name="connsiteX8" fmla="*/ 0 w 10021"/>
              <a:gd name="connsiteY8" fmla="*/ 9804 h 10000"/>
              <a:gd name="connsiteX9" fmla="*/ 958 w 10021"/>
              <a:gd name="connsiteY9" fmla="*/ 2428 h 10000"/>
              <a:gd name="connsiteX10" fmla="*/ 1247 w 10021"/>
              <a:gd name="connsiteY10" fmla="*/ 0 h 10000"/>
              <a:gd name="connsiteX0" fmla="*/ 1225 w 10021"/>
              <a:gd name="connsiteY0" fmla="*/ 0 h 10000"/>
              <a:gd name="connsiteX1" fmla="*/ 10021 w 10021"/>
              <a:gd name="connsiteY1" fmla="*/ 392 h 10000"/>
              <a:gd name="connsiteX2" fmla="*/ 9583 w 10021"/>
              <a:gd name="connsiteY2" fmla="*/ 9290 h 10000"/>
              <a:gd name="connsiteX3" fmla="*/ 6708 w 10021"/>
              <a:gd name="connsiteY3" fmla="*/ 9118 h 10000"/>
              <a:gd name="connsiteX4" fmla="*/ 4054 w 10021"/>
              <a:gd name="connsiteY4" fmla="*/ 9044 h 10000"/>
              <a:gd name="connsiteX5" fmla="*/ 4054 w 10021"/>
              <a:gd name="connsiteY5" fmla="*/ 9388 h 10000"/>
              <a:gd name="connsiteX6" fmla="*/ 1819 w 10021"/>
              <a:gd name="connsiteY6" fmla="*/ 9388 h 10000"/>
              <a:gd name="connsiteX7" fmla="*/ 1695 w 10021"/>
              <a:gd name="connsiteY7" fmla="*/ 10000 h 10000"/>
              <a:gd name="connsiteX8" fmla="*/ 0 w 10021"/>
              <a:gd name="connsiteY8" fmla="*/ 9804 h 10000"/>
              <a:gd name="connsiteX9" fmla="*/ 958 w 10021"/>
              <a:gd name="connsiteY9" fmla="*/ 2428 h 10000"/>
              <a:gd name="connsiteX10" fmla="*/ 1226 w 10021"/>
              <a:gd name="connsiteY10" fmla="*/ 21 h 10000"/>
              <a:gd name="connsiteX0" fmla="*/ 1225 w 10042"/>
              <a:gd name="connsiteY0" fmla="*/ 0 h 10000"/>
              <a:gd name="connsiteX1" fmla="*/ 10042 w 10042"/>
              <a:gd name="connsiteY1" fmla="*/ 413 h 10000"/>
              <a:gd name="connsiteX2" fmla="*/ 9583 w 10042"/>
              <a:gd name="connsiteY2" fmla="*/ 9290 h 10000"/>
              <a:gd name="connsiteX3" fmla="*/ 6708 w 10042"/>
              <a:gd name="connsiteY3" fmla="*/ 9118 h 10000"/>
              <a:gd name="connsiteX4" fmla="*/ 4054 w 10042"/>
              <a:gd name="connsiteY4" fmla="*/ 9044 h 10000"/>
              <a:gd name="connsiteX5" fmla="*/ 4054 w 10042"/>
              <a:gd name="connsiteY5" fmla="*/ 9388 h 10000"/>
              <a:gd name="connsiteX6" fmla="*/ 1819 w 10042"/>
              <a:gd name="connsiteY6" fmla="*/ 9388 h 10000"/>
              <a:gd name="connsiteX7" fmla="*/ 1695 w 10042"/>
              <a:gd name="connsiteY7" fmla="*/ 10000 h 10000"/>
              <a:gd name="connsiteX8" fmla="*/ 0 w 10042"/>
              <a:gd name="connsiteY8" fmla="*/ 9804 h 10000"/>
              <a:gd name="connsiteX9" fmla="*/ 958 w 10042"/>
              <a:gd name="connsiteY9" fmla="*/ 2428 h 10000"/>
              <a:gd name="connsiteX10" fmla="*/ 1226 w 10042"/>
              <a:gd name="connsiteY10" fmla="*/ 2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42" h="10000">
                <a:moveTo>
                  <a:pt x="1225" y="0"/>
                </a:moveTo>
                <a:lnTo>
                  <a:pt x="10042" y="413"/>
                </a:lnTo>
                <a:cubicBezTo>
                  <a:pt x="9903" y="3329"/>
                  <a:pt x="9722" y="6374"/>
                  <a:pt x="9583" y="9290"/>
                </a:cubicBezTo>
                <a:lnTo>
                  <a:pt x="6708" y="9118"/>
                </a:lnTo>
                <a:lnTo>
                  <a:pt x="4054" y="9044"/>
                </a:lnTo>
                <a:lnTo>
                  <a:pt x="4054" y="9388"/>
                </a:lnTo>
                <a:lnTo>
                  <a:pt x="1819" y="9388"/>
                </a:lnTo>
                <a:cubicBezTo>
                  <a:pt x="1778" y="9592"/>
                  <a:pt x="1736" y="9796"/>
                  <a:pt x="1695" y="10000"/>
                </a:cubicBezTo>
                <a:lnTo>
                  <a:pt x="0" y="9804"/>
                </a:lnTo>
                <a:lnTo>
                  <a:pt x="958" y="2428"/>
                </a:lnTo>
                <a:cubicBezTo>
                  <a:pt x="1041" y="1669"/>
                  <a:pt x="1144" y="780"/>
                  <a:pt x="1226" y="21"/>
                </a:cubicBezTo>
              </a:path>
            </a:pathLst>
          </a:custGeom>
          <a:solidFill>
            <a:srgbClr val="FFFF0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6" name="Freeform 43"/>
          <p:cNvSpPr>
            <a:spLocks/>
          </p:cNvSpPr>
          <p:nvPr/>
        </p:nvSpPr>
        <p:spPr bwMode="auto">
          <a:xfrm>
            <a:off x="4478131" y="3863950"/>
            <a:ext cx="1810782" cy="1664708"/>
          </a:xfrm>
          <a:custGeom>
            <a:avLst/>
            <a:gdLst>
              <a:gd name="connsiteX0" fmla="*/ 2897 w 9988"/>
              <a:gd name="connsiteY0" fmla="*/ 0 h 9987"/>
              <a:gd name="connsiteX1" fmla="*/ 5103 w 9988"/>
              <a:gd name="connsiteY1" fmla="*/ 79 h 9987"/>
              <a:gd name="connsiteX2" fmla="*/ 5103 w 9988"/>
              <a:gd name="connsiteY2" fmla="*/ 1905 h 9987"/>
              <a:gd name="connsiteX3" fmla="*/ 6218 w 9988"/>
              <a:gd name="connsiteY3" fmla="*/ 2405 h 9987"/>
              <a:gd name="connsiteX4" fmla="*/ 6533 w 9988"/>
              <a:gd name="connsiteY4" fmla="*/ 2247 h 9987"/>
              <a:gd name="connsiteX5" fmla="*/ 7273 w 9988"/>
              <a:gd name="connsiteY5" fmla="*/ 2641 h 9987"/>
              <a:gd name="connsiteX6" fmla="*/ 7709 w 9988"/>
              <a:gd name="connsiteY6" fmla="*/ 2602 h 9987"/>
              <a:gd name="connsiteX7" fmla="*/ 8570 w 9988"/>
              <a:gd name="connsiteY7" fmla="*/ 2221 h 9987"/>
              <a:gd name="connsiteX8" fmla="*/ 9055 w 9988"/>
              <a:gd name="connsiteY8" fmla="*/ 2589 h 9987"/>
              <a:gd name="connsiteX9" fmla="*/ 9479 w 9988"/>
              <a:gd name="connsiteY9" fmla="*/ 2694 h 9987"/>
              <a:gd name="connsiteX10" fmla="*/ 9479 w 9988"/>
              <a:gd name="connsiteY10" fmla="*/ 4179 h 9987"/>
              <a:gd name="connsiteX11" fmla="*/ 9988 w 9988"/>
              <a:gd name="connsiteY11" fmla="*/ 5085 h 9987"/>
              <a:gd name="connsiteX12" fmla="*/ 9867 w 9988"/>
              <a:gd name="connsiteY12" fmla="*/ 6347 h 9987"/>
              <a:gd name="connsiteX13" fmla="*/ 9321 w 9988"/>
              <a:gd name="connsiteY13" fmla="*/ 6859 h 9987"/>
              <a:gd name="connsiteX14" fmla="*/ 9212 w 9988"/>
              <a:gd name="connsiteY14" fmla="*/ 6386 h 9987"/>
              <a:gd name="connsiteX15" fmla="*/ 9055 w 9988"/>
              <a:gd name="connsiteY15" fmla="*/ 6597 h 9987"/>
              <a:gd name="connsiteX16" fmla="*/ 9176 w 9988"/>
              <a:gd name="connsiteY16" fmla="*/ 6899 h 9987"/>
              <a:gd name="connsiteX17" fmla="*/ 8206 w 9988"/>
              <a:gd name="connsiteY17" fmla="*/ 7648 h 9987"/>
              <a:gd name="connsiteX18" fmla="*/ 7964 w 9988"/>
              <a:gd name="connsiteY18" fmla="*/ 7700 h 9987"/>
              <a:gd name="connsiteX19" fmla="*/ 7467 w 9988"/>
              <a:gd name="connsiteY19" fmla="*/ 8068 h 9987"/>
              <a:gd name="connsiteX20" fmla="*/ 7467 w 9988"/>
              <a:gd name="connsiteY20" fmla="*/ 8279 h 9987"/>
              <a:gd name="connsiteX21" fmla="*/ 7309 w 9988"/>
              <a:gd name="connsiteY21" fmla="*/ 8331 h 9987"/>
              <a:gd name="connsiteX22" fmla="*/ 7430 w 9988"/>
              <a:gd name="connsiteY22" fmla="*/ 8581 h 9987"/>
              <a:gd name="connsiteX23" fmla="*/ 7152 w 9988"/>
              <a:gd name="connsiteY23" fmla="*/ 8962 h 9987"/>
              <a:gd name="connsiteX24" fmla="*/ 7309 w 9988"/>
              <a:gd name="connsiteY24" fmla="*/ 9501 h 9987"/>
              <a:gd name="connsiteX25" fmla="*/ 7467 w 9988"/>
              <a:gd name="connsiteY25" fmla="*/ 9658 h 9987"/>
              <a:gd name="connsiteX26" fmla="*/ 7430 w 9988"/>
              <a:gd name="connsiteY26" fmla="*/ 9987 h 9987"/>
              <a:gd name="connsiteX27" fmla="*/ 7042 w 9988"/>
              <a:gd name="connsiteY27" fmla="*/ 9987 h 9987"/>
              <a:gd name="connsiteX28" fmla="*/ 6691 w 9988"/>
              <a:gd name="connsiteY28" fmla="*/ 9829 h 9987"/>
              <a:gd name="connsiteX29" fmla="*/ 6461 w 9988"/>
              <a:gd name="connsiteY29" fmla="*/ 9869 h 9987"/>
              <a:gd name="connsiteX30" fmla="*/ 5685 w 9988"/>
              <a:gd name="connsiteY30" fmla="*/ 9566 h 9987"/>
              <a:gd name="connsiteX31" fmla="*/ 5333 w 9988"/>
              <a:gd name="connsiteY31" fmla="*/ 8449 h 9987"/>
              <a:gd name="connsiteX32" fmla="*/ 4800 w 9988"/>
              <a:gd name="connsiteY32" fmla="*/ 7911 h 9987"/>
              <a:gd name="connsiteX33" fmla="*/ 4327 w 9988"/>
              <a:gd name="connsiteY33" fmla="*/ 6899 h 9987"/>
              <a:gd name="connsiteX34" fmla="*/ 4109 w 9988"/>
              <a:gd name="connsiteY34" fmla="*/ 6794 h 9987"/>
              <a:gd name="connsiteX35" fmla="*/ 3842 w 9988"/>
              <a:gd name="connsiteY35" fmla="*/ 6544 h 9987"/>
              <a:gd name="connsiteX36" fmla="*/ 3600 w 9988"/>
              <a:gd name="connsiteY36" fmla="*/ 6544 h 9987"/>
              <a:gd name="connsiteX37" fmla="*/ 3224 w 9988"/>
              <a:gd name="connsiteY37" fmla="*/ 6465 h 9987"/>
              <a:gd name="connsiteX38" fmla="*/ 2945 w 9988"/>
              <a:gd name="connsiteY38" fmla="*/ 6544 h 9987"/>
              <a:gd name="connsiteX39" fmla="*/ 2752 w 9988"/>
              <a:gd name="connsiteY39" fmla="*/ 7043 h 9987"/>
              <a:gd name="connsiteX40" fmla="*/ 2448 w 9988"/>
              <a:gd name="connsiteY40" fmla="*/ 7135 h 9987"/>
              <a:gd name="connsiteX41" fmla="*/ 1818 w 9988"/>
              <a:gd name="connsiteY41" fmla="*/ 6741 h 9987"/>
              <a:gd name="connsiteX42" fmla="*/ 1442 w 9988"/>
              <a:gd name="connsiteY42" fmla="*/ 6268 h 9987"/>
              <a:gd name="connsiteX43" fmla="*/ 1370 w 9988"/>
              <a:gd name="connsiteY43" fmla="*/ 5690 h 9987"/>
              <a:gd name="connsiteX44" fmla="*/ 1103 w 9988"/>
              <a:gd name="connsiteY44" fmla="*/ 5296 h 9987"/>
              <a:gd name="connsiteX45" fmla="*/ 473 w 9988"/>
              <a:gd name="connsiteY45" fmla="*/ 4757 h 9987"/>
              <a:gd name="connsiteX46" fmla="*/ 0 w 9988"/>
              <a:gd name="connsiteY46" fmla="*/ 4192 h 9987"/>
              <a:gd name="connsiteX47" fmla="*/ 0 w 9988"/>
              <a:gd name="connsiteY47" fmla="*/ 3955 h 9987"/>
              <a:gd name="connsiteX48" fmla="*/ 1515 w 9988"/>
              <a:gd name="connsiteY48" fmla="*/ 3968 h 9987"/>
              <a:gd name="connsiteX49" fmla="*/ 2752 w 9988"/>
              <a:gd name="connsiteY49" fmla="*/ 4074 h 9987"/>
              <a:gd name="connsiteX50" fmla="*/ 2929 w 9988"/>
              <a:gd name="connsiteY50" fmla="*/ 0 h 9987"/>
              <a:gd name="connsiteX0" fmla="*/ 2953 w 10000"/>
              <a:gd name="connsiteY0" fmla="*/ 0 h 10000"/>
              <a:gd name="connsiteX1" fmla="*/ 5109 w 10000"/>
              <a:gd name="connsiteY1" fmla="*/ 79 h 10000"/>
              <a:gd name="connsiteX2" fmla="*/ 5109 w 10000"/>
              <a:gd name="connsiteY2" fmla="*/ 1907 h 10000"/>
              <a:gd name="connsiteX3" fmla="*/ 6225 w 10000"/>
              <a:gd name="connsiteY3" fmla="*/ 2408 h 10000"/>
              <a:gd name="connsiteX4" fmla="*/ 6541 w 10000"/>
              <a:gd name="connsiteY4" fmla="*/ 2250 h 10000"/>
              <a:gd name="connsiteX5" fmla="*/ 7282 w 10000"/>
              <a:gd name="connsiteY5" fmla="*/ 2644 h 10000"/>
              <a:gd name="connsiteX6" fmla="*/ 7718 w 10000"/>
              <a:gd name="connsiteY6" fmla="*/ 2605 h 10000"/>
              <a:gd name="connsiteX7" fmla="*/ 8580 w 10000"/>
              <a:gd name="connsiteY7" fmla="*/ 2224 h 10000"/>
              <a:gd name="connsiteX8" fmla="*/ 9066 w 10000"/>
              <a:gd name="connsiteY8" fmla="*/ 2592 h 10000"/>
              <a:gd name="connsiteX9" fmla="*/ 9490 w 10000"/>
              <a:gd name="connsiteY9" fmla="*/ 2698 h 10000"/>
              <a:gd name="connsiteX10" fmla="*/ 9490 w 10000"/>
              <a:gd name="connsiteY10" fmla="*/ 4184 h 10000"/>
              <a:gd name="connsiteX11" fmla="*/ 10000 w 10000"/>
              <a:gd name="connsiteY11" fmla="*/ 5092 h 10000"/>
              <a:gd name="connsiteX12" fmla="*/ 9879 w 10000"/>
              <a:gd name="connsiteY12" fmla="*/ 6355 h 10000"/>
              <a:gd name="connsiteX13" fmla="*/ 9332 w 10000"/>
              <a:gd name="connsiteY13" fmla="*/ 6868 h 10000"/>
              <a:gd name="connsiteX14" fmla="*/ 9223 w 10000"/>
              <a:gd name="connsiteY14" fmla="*/ 6394 h 10000"/>
              <a:gd name="connsiteX15" fmla="*/ 9066 w 10000"/>
              <a:gd name="connsiteY15" fmla="*/ 6606 h 10000"/>
              <a:gd name="connsiteX16" fmla="*/ 9187 w 10000"/>
              <a:gd name="connsiteY16" fmla="*/ 6908 h 10000"/>
              <a:gd name="connsiteX17" fmla="*/ 8216 w 10000"/>
              <a:gd name="connsiteY17" fmla="*/ 7658 h 10000"/>
              <a:gd name="connsiteX18" fmla="*/ 7974 w 10000"/>
              <a:gd name="connsiteY18" fmla="*/ 7710 h 10000"/>
              <a:gd name="connsiteX19" fmla="*/ 7476 w 10000"/>
              <a:gd name="connsiteY19" fmla="*/ 8079 h 10000"/>
              <a:gd name="connsiteX20" fmla="*/ 7476 w 10000"/>
              <a:gd name="connsiteY20" fmla="*/ 8290 h 10000"/>
              <a:gd name="connsiteX21" fmla="*/ 7318 w 10000"/>
              <a:gd name="connsiteY21" fmla="*/ 8342 h 10000"/>
              <a:gd name="connsiteX22" fmla="*/ 7439 w 10000"/>
              <a:gd name="connsiteY22" fmla="*/ 8592 h 10000"/>
              <a:gd name="connsiteX23" fmla="*/ 7161 w 10000"/>
              <a:gd name="connsiteY23" fmla="*/ 8974 h 10000"/>
              <a:gd name="connsiteX24" fmla="*/ 7318 w 10000"/>
              <a:gd name="connsiteY24" fmla="*/ 9513 h 10000"/>
              <a:gd name="connsiteX25" fmla="*/ 7476 w 10000"/>
              <a:gd name="connsiteY25" fmla="*/ 9671 h 10000"/>
              <a:gd name="connsiteX26" fmla="*/ 7439 w 10000"/>
              <a:gd name="connsiteY26" fmla="*/ 10000 h 10000"/>
              <a:gd name="connsiteX27" fmla="*/ 7050 w 10000"/>
              <a:gd name="connsiteY27" fmla="*/ 10000 h 10000"/>
              <a:gd name="connsiteX28" fmla="*/ 6699 w 10000"/>
              <a:gd name="connsiteY28" fmla="*/ 9842 h 10000"/>
              <a:gd name="connsiteX29" fmla="*/ 6469 w 10000"/>
              <a:gd name="connsiteY29" fmla="*/ 9882 h 10000"/>
              <a:gd name="connsiteX30" fmla="*/ 5692 w 10000"/>
              <a:gd name="connsiteY30" fmla="*/ 9578 h 10000"/>
              <a:gd name="connsiteX31" fmla="*/ 5339 w 10000"/>
              <a:gd name="connsiteY31" fmla="*/ 8460 h 10000"/>
              <a:gd name="connsiteX32" fmla="*/ 4806 w 10000"/>
              <a:gd name="connsiteY32" fmla="*/ 7921 h 10000"/>
              <a:gd name="connsiteX33" fmla="*/ 4332 w 10000"/>
              <a:gd name="connsiteY33" fmla="*/ 6908 h 10000"/>
              <a:gd name="connsiteX34" fmla="*/ 4114 w 10000"/>
              <a:gd name="connsiteY34" fmla="*/ 6803 h 10000"/>
              <a:gd name="connsiteX35" fmla="*/ 3847 w 10000"/>
              <a:gd name="connsiteY35" fmla="*/ 6553 h 10000"/>
              <a:gd name="connsiteX36" fmla="*/ 3604 w 10000"/>
              <a:gd name="connsiteY36" fmla="*/ 6553 h 10000"/>
              <a:gd name="connsiteX37" fmla="*/ 3228 w 10000"/>
              <a:gd name="connsiteY37" fmla="*/ 6473 h 10000"/>
              <a:gd name="connsiteX38" fmla="*/ 2949 w 10000"/>
              <a:gd name="connsiteY38" fmla="*/ 6553 h 10000"/>
              <a:gd name="connsiteX39" fmla="*/ 2755 w 10000"/>
              <a:gd name="connsiteY39" fmla="*/ 7052 h 10000"/>
              <a:gd name="connsiteX40" fmla="*/ 2451 w 10000"/>
              <a:gd name="connsiteY40" fmla="*/ 7144 h 10000"/>
              <a:gd name="connsiteX41" fmla="*/ 1820 w 10000"/>
              <a:gd name="connsiteY41" fmla="*/ 6750 h 10000"/>
              <a:gd name="connsiteX42" fmla="*/ 1444 w 10000"/>
              <a:gd name="connsiteY42" fmla="*/ 6276 h 10000"/>
              <a:gd name="connsiteX43" fmla="*/ 1372 w 10000"/>
              <a:gd name="connsiteY43" fmla="*/ 5697 h 10000"/>
              <a:gd name="connsiteX44" fmla="*/ 1104 w 10000"/>
              <a:gd name="connsiteY44" fmla="*/ 5303 h 10000"/>
              <a:gd name="connsiteX45" fmla="*/ 474 w 10000"/>
              <a:gd name="connsiteY45" fmla="*/ 4763 h 10000"/>
              <a:gd name="connsiteX46" fmla="*/ 0 w 10000"/>
              <a:gd name="connsiteY46" fmla="*/ 4197 h 10000"/>
              <a:gd name="connsiteX47" fmla="*/ 0 w 10000"/>
              <a:gd name="connsiteY47" fmla="*/ 3960 h 10000"/>
              <a:gd name="connsiteX48" fmla="*/ 1517 w 10000"/>
              <a:gd name="connsiteY48" fmla="*/ 3973 h 10000"/>
              <a:gd name="connsiteX49" fmla="*/ 2755 w 10000"/>
              <a:gd name="connsiteY49" fmla="*/ 4079 h 10000"/>
              <a:gd name="connsiteX50" fmla="*/ 2933 w 10000"/>
              <a:gd name="connsiteY50" fmla="*/ 0 h 10000"/>
              <a:gd name="connsiteX0" fmla="*/ 2953 w 10000"/>
              <a:gd name="connsiteY0" fmla="*/ 0 h 10000"/>
              <a:gd name="connsiteX1" fmla="*/ 5109 w 10000"/>
              <a:gd name="connsiteY1" fmla="*/ 79 h 10000"/>
              <a:gd name="connsiteX2" fmla="*/ 5109 w 10000"/>
              <a:gd name="connsiteY2" fmla="*/ 1907 h 10000"/>
              <a:gd name="connsiteX3" fmla="*/ 6225 w 10000"/>
              <a:gd name="connsiteY3" fmla="*/ 2408 h 10000"/>
              <a:gd name="connsiteX4" fmla="*/ 6541 w 10000"/>
              <a:gd name="connsiteY4" fmla="*/ 2250 h 10000"/>
              <a:gd name="connsiteX5" fmla="*/ 7282 w 10000"/>
              <a:gd name="connsiteY5" fmla="*/ 2644 h 10000"/>
              <a:gd name="connsiteX6" fmla="*/ 7718 w 10000"/>
              <a:gd name="connsiteY6" fmla="*/ 2605 h 10000"/>
              <a:gd name="connsiteX7" fmla="*/ 8580 w 10000"/>
              <a:gd name="connsiteY7" fmla="*/ 2224 h 10000"/>
              <a:gd name="connsiteX8" fmla="*/ 9066 w 10000"/>
              <a:gd name="connsiteY8" fmla="*/ 2592 h 10000"/>
              <a:gd name="connsiteX9" fmla="*/ 9490 w 10000"/>
              <a:gd name="connsiteY9" fmla="*/ 2698 h 10000"/>
              <a:gd name="connsiteX10" fmla="*/ 9490 w 10000"/>
              <a:gd name="connsiteY10" fmla="*/ 4184 h 10000"/>
              <a:gd name="connsiteX11" fmla="*/ 10000 w 10000"/>
              <a:gd name="connsiteY11" fmla="*/ 5092 h 10000"/>
              <a:gd name="connsiteX12" fmla="*/ 9879 w 10000"/>
              <a:gd name="connsiteY12" fmla="*/ 6355 h 10000"/>
              <a:gd name="connsiteX13" fmla="*/ 9332 w 10000"/>
              <a:gd name="connsiteY13" fmla="*/ 6868 h 10000"/>
              <a:gd name="connsiteX14" fmla="*/ 9223 w 10000"/>
              <a:gd name="connsiteY14" fmla="*/ 6394 h 10000"/>
              <a:gd name="connsiteX15" fmla="*/ 9066 w 10000"/>
              <a:gd name="connsiteY15" fmla="*/ 6606 h 10000"/>
              <a:gd name="connsiteX16" fmla="*/ 9187 w 10000"/>
              <a:gd name="connsiteY16" fmla="*/ 6908 h 10000"/>
              <a:gd name="connsiteX17" fmla="*/ 8216 w 10000"/>
              <a:gd name="connsiteY17" fmla="*/ 7658 h 10000"/>
              <a:gd name="connsiteX18" fmla="*/ 7974 w 10000"/>
              <a:gd name="connsiteY18" fmla="*/ 7710 h 10000"/>
              <a:gd name="connsiteX19" fmla="*/ 7476 w 10000"/>
              <a:gd name="connsiteY19" fmla="*/ 8079 h 10000"/>
              <a:gd name="connsiteX20" fmla="*/ 7476 w 10000"/>
              <a:gd name="connsiteY20" fmla="*/ 8290 h 10000"/>
              <a:gd name="connsiteX21" fmla="*/ 7318 w 10000"/>
              <a:gd name="connsiteY21" fmla="*/ 8342 h 10000"/>
              <a:gd name="connsiteX22" fmla="*/ 7439 w 10000"/>
              <a:gd name="connsiteY22" fmla="*/ 8592 h 10000"/>
              <a:gd name="connsiteX23" fmla="*/ 7161 w 10000"/>
              <a:gd name="connsiteY23" fmla="*/ 8974 h 10000"/>
              <a:gd name="connsiteX24" fmla="*/ 7318 w 10000"/>
              <a:gd name="connsiteY24" fmla="*/ 9513 h 10000"/>
              <a:gd name="connsiteX25" fmla="*/ 7476 w 10000"/>
              <a:gd name="connsiteY25" fmla="*/ 9671 h 10000"/>
              <a:gd name="connsiteX26" fmla="*/ 7439 w 10000"/>
              <a:gd name="connsiteY26" fmla="*/ 10000 h 10000"/>
              <a:gd name="connsiteX27" fmla="*/ 7050 w 10000"/>
              <a:gd name="connsiteY27" fmla="*/ 10000 h 10000"/>
              <a:gd name="connsiteX28" fmla="*/ 6699 w 10000"/>
              <a:gd name="connsiteY28" fmla="*/ 9842 h 10000"/>
              <a:gd name="connsiteX29" fmla="*/ 6469 w 10000"/>
              <a:gd name="connsiteY29" fmla="*/ 9882 h 10000"/>
              <a:gd name="connsiteX30" fmla="*/ 5692 w 10000"/>
              <a:gd name="connsiteY30" fmla="*/ 9578 h 10000"/>
              <a:gd name="connsiteX31" fmla="*/ 5339 w 10000"/>
              <a:gd name="connsiteY31" fmla="*/ 8460 h 10000"/>
              <a:gd name="connsiteX32" fmla="*/ 4806 w 10000"/>
              <a:gd name="connsiteY32" fmla="*/ 7921 h 10000"/>
              <a:gd name="connsiteX33" fmla="*/ 4332 w 10000"/>
              <a:gd name="connsiteY33" fmla="*/ 6908 h 10000"/>
              <a:gd name="connsiteX34" fmla="*/ 4114 w 10000"/>
              <a:gd name="connsiteY34" fmla="*/ 6803 h 10000"/>
              <a:gd name="connsiteX35" fmla="*/ 3847 w 10000"/>
              <a:gd name="connsiteY35" fmla="*/ 6553 h 10000"/>
              <a:gd name="connsiteX36" fmla="*/ 3604 w 10000"/>
              <a:gd name="connsiteY36" fmla="*/ 6553 h 10000"/>
              <a:gd name="connsiteX37" fmla="*/ 3228 w 10000"/>
              <a:gd name="connsiteY37" fmla="*/ 6473 h 10000"/>
              <a:gd name="connsiteX38" fmla="*/ 2949 w 10000"/>
              <a:gd name="connsiteY38" fmla="*/ 6553 h 10000"/>
              <a:gd name="connsiteX39" fmla="*/ 2755 w 10000"/>
              <a:gd name="connsiteY39" fmla="*/ 7052 h 10000"/>
              <a:gd name="connsiteX40" fmla="*/ 2451 w 10000"/>
              <a:gd name="connsiteY40" fmla="*/ 7144 h 10000"/>
              <a:gd name="connsiteX41" fmla="*/ 1820 w 10000"/>
              <a:gd name="connsiteY41" fmla="*/ 6750 h 10000"/>
              <a:gd name="connsiteX42" fmla="*/ 1444 w 10000"/>
              <a:gd name="connsiteY42" fmla="*/ 6276 h 10000"/>
              <a:gd name="connsiteX43" fmla="*/ 1372 w 10000"/>
              <a:gd name="connsiteY43" fmla="*/ 5697 h 10000"/>
              <a:gd name="connsiteX44" fmla="*/ 1104 w 10000"/>
              <a:gd name="connsiteY44" fmla="*/ 5303 h 10000"/>
              <a:gd name="connsiteX45" fmla="*/ 474 w 10000"/>
              <a:gd name="connsiteY45" fmla="*/ 4763 h 10000"/>
              <a:gd name="connsiteX46" fmla="*/ 0 w 10000"/>
              <a:gd name="connsiteY46" fmla="*/ 4197 h 10000"/>
              <a:gd name="connsiteX47" fmla="*/ 21 w 10000"/>
              <a:gd name="connsiteY47" fmla="*/ 3926 h 10000"/>
              <a:gd name="connsiteX48" fmla="*/ 1517 w 10000"/>
              <a:gd name="connsiteY48" fmla="*/ 3973 h 10000"/>
              <a:gd name="connsiteX49" fmla="*/ 2755 w 10000"/>
              <a:gd name="connsiteY49" fmla="*/ 4079 h 10000"/>
              <a:gd name="connsiteX50" fmla="*/ 2933 w 10000"/>
              <a:gd name="connsiteY50" fmla="*/ 0 h 10000"/>
              <a:gd name="connsiteX0" fmla="*/ 2953 w 10000"/>
              <a:gd name="connsiteY0" fmla="*/ 0 h 10000"/>
              <a:gd name="connsiteX1" fmla="*/ 5109 w 10000"/>
              <a:gd name="connsiteY1" fmla="*/ 79 h 10000"/>
              <a:gd name="connsiteX2" fmla="*/ 5109 w 10000"/>
              <a:gd name="connsiteY2" fmla="*/ 1907 h 10000"/>
              <a:gd name="connsiteX3" fmla="*/ 6225 w 10000"/>
              <a:gd name="connsiteY3" fmla="*/ 2408 h 10000"/>
              <a:gd name="connsiteX4" fmla="*/ 6541 w 10000"/>
              <a:gd name="connsiteY4" fmla="*/ 2250 h 10000"/>
              <a:gd name="connsiteX5" fmla="*/ 7282 w 10000"/>
              <a:gd name="connsiteY5" fmla="*/ 2644 h 10000"/>
              <a:gd name="connsiteX6" fmla="*/ 7718 w 10000"/>
              <a:gd name="connsiteY6" fmla="*/ 2605 h 10000"/>
              <a:gd name="connsiteX7" fmla="*/ 8580 w 10000"/>
              <a:gd name="connsiteY7" fmla="*/ 2224 h 10000"/>
              <a:gd name="connsiteX8" fmla="*/ 9066 w 10000"/>
              <a:gd name="connsiteY8" fmla="*/ 2592 h 10000"/>
              <a:gd name="connsiteX9" fmla="*/ 9490 w 10000"/>
              <a:gd name="connsiteY9" fmla="*/ 2698 h 10000"/>
              <a:gd name="connsiteX10" fmla="*/ 9490 w 10000"/>
              <a:gd name="connsiteY10" fmla="*/ 4184 h 10000"/>
              <a:gd name="connsiteX11" fmla="*/ 10000 w 10000"/>
              <a:gd name="connsiteY11" fmla="*/ 5092 h 10000"/>
              <a:gd name="connsiteX12" fmla="*/ 9879 w 10000"/>
              <a:gd name="connsiteY12" fmla="*/ 6355 h 10000"/>
              <a:gd name="connsiteX13" fmla="*/ 9332 w 10000"/>
              <a:gd name="connsiteY13" fmla="*/ 6868 h 10000"/>
              <a:gd name="connsiteX14" fmla="*/ 9223 w 10000"/>
              <a:gd name="connsiteY14" fmla="*/ 6394 h 10000"/>
              <a:gd name="connsiteX15" fmla="*/ 9066 w 10000"/>
              <a:gd name="connsiteY15" fmla="*/ 6606 h 10000"/>
              <a:gd name="connsiteX16" fmla="*/ 9187 w 10000"/>
              <a:gd name="connsiteY16" fmla="*/ 6908 h 10000"/>
              <a:gd name="connsiteX17" fmla="*/ 8216 w 10000"/>
              <a:gd name="connsiteY17" fmla="*/ 7658 h 10000"/>
              <a:gd name="connsiteX18" fmla="*/ 7974 w 10000"/>
              <a:gd name="connsiteY18" fmla="*/ 7710 h 10000"/>
              <a:gd name="connsiteX19" fmla="*/ 7476 w 10000"/>
              <a:gd name="connsiteY19" fmla="*/ 8079 h 10000"/>
              <a:gd name="connsiteX20" fmla="*/ 7476 w 10000"/>
              <a:gd name="connsiteY20" fmla="*/ 8290 h 10000"/>
              <a:gd name="connsiteX21" fmla="*/ 7318 w 10000"/>
              <a:gd name="connsiteY21" fmla="*/ 8342 h 10000"/>
              <a:gd name="connsiteX22" fmla="*/ 7439 w 10000"/>
              <a:gd name="connsiteY22" fmla="*/ 8592 h 10000"/>
              <a:gd name="connsiteX23" fmla="*/ 7161 w 10000"/>
              <a:gd name="connsiteY23" fmla="*/ 8974 h 10000"/>
              <a:gd name="connsiteX24" fmla="*/ 7318 w 10000"/>
              <a:gd name="connsiteY24" fmla="*/ 9513 h 10000"/>
              <a:gd name="connsiteX25" fmla="*/ 7476 w 10000"/>
              <a:gd name="connsiteY25" fmla="*/ 9671 h 10000"/>
              <a:gd name="connsiteX26" fmla="*/ 7439 w 10000"/>
              <a:gd name="connsiteY26" fmla="*/ 10000 h 10000"/>
              <a:gd name="connsiteX27" fmla="*/ 7050 w 10000"/>
              <a:gd name="connsiteY27" fmla="*/ 10000 h 10000"/>
              <a:gd name="connsiteX28" fmla="*/ 6699 w 10000"/>
              <a:gd name="connsiteY28" fmla="*/ 9842 h 10000"/>
              <a:gd name="connsiteX29" fmla="*/ 6469 w 10000"/>
              <a:gd name="connsiteY29" fmla="*/ 9882 h 10000"/>
              <a:gd name="connsiteX30" fmla="*/ 5692 w 10000"/>
              <a:gd name="connsiteY30" fmla="*/ 9578 h 10000"/>
              <a:gd name="connsiteX31" fmla="*/ 5339 w 10000"/>
              <a:gd name="connsiteY31" fmla="*/ 8460 h 10000"/>
              <a:gd name="connsiteX32" fmla="*/ 4806 w 10000"/>
              <a:gd name="connsiteY32" fmla="*/ 7921 h 10000"/>
              <a:gd name="connsiteX33" fmla="*/ 4332 w 10000"/>
              <a:gd name="connsiteY33" fmla="*/ 6908 h 10000"/>
              <a:gd name="connsiteX34" fmla="*/ 4114 w 10000"/>
              <a:gd name="connsiteY34" fmla="*/ 6803 h 10000"/>
              <a:gd name="connsiteX35" fmla="*/ 3847 w 10000"/>
              <a:gd name="connsiteY35" fmla="*/ 6553 h 10000"/>
              <a:gd name="connsiteX36" fmla="*/ 3604 w 10000"/>
              <a:gd name="connsiteY36" fmla="*/ 6553 h 10000"/>
              <a:gd name="connsiteX37" fmla="*/ 3228 w 10000"/>
              <a:gd name="connsiteY37" fmla="*/ 6473 h 10000"/>
              <a:gd name="connsiteX38" fmla="*/ 2949 w 10000"/>
              <a:gd name="connsiteY38" fmla="*/ 6553 h 10000"/>
              <a:gd name="connsiteX39" fmla="*/ 2755 w 10000"/>
              <a:gd name="connsiteY39" fmla="*/ 7052 h 10000"/>
              <a:gd name="connsiteX40" fmla="*/ 2451 w 10000"/>
              <a:gd name="connsiteY40" fmla="*/ 7144 h 10000"/>
              <a:gd name="connsiteX41" fmla="*/ 1820 w 10000"/>
              <a:gd name="connsiteY41" fmla="*/ 6750 h 10000"/>
              <a:gd name="connsiteX42" fmla="*/ 1444 w 10000"/>
              <a:gd name="connsiteY42" fmla="*/ 6276 h 10000"/>
              <a:gd name="connsiteX43" fmla="*/ 1372 w 10000"/>
              <a:gd name="connsiteY43" fmla="*/ 5697 h 10000"/>
              <a:gd name="connsiteX44" fmla="*/ 1104 w 10000"/>
              <a:gd name="connsiteY44" fmla="*/ 5303 h 10000"/>
              <a:gd name="connsiteX45" fmla="*/ 474 w 10000"/>
              <a:gd name="connsiteY45" fmla="*/ 4763 h 10000"/>
              <a:gd name="connsiteX46" fmla="*/ 0 w 10000"/>
              <a:gd name="connsiteY46" fmla="*/ 4197 h 10000"/>
              <a:gd name="connsiteX47" fmla="*/ 21 w 10000"/>
              <a:gd name="connsiteY47" fmla="*/ 3926 h 10000"/>
              <a:gd name="connsiteX48" fmla="*/ 1517 w 10000"/>
              <a:gd name="connsiteY48" fmla="*/ 3973 h 10000"/>
              <a:gd name="connsiteX49" fmla="*/ 2744 w 10000"/>
              <a:gd name="connsiteY49" fmla="*/ 4056 h 10000"/>
              <a:gd name="connsiteX50" fmla="*/ 2933 w 10000"/>
              <a:gd name="connsiteY50" fmla="*/ 0 h 10000"/>
              <a:gd name="connsiteX0" fmla="*/ 2953 w 10000"/>
              <a:gd name="connsiteY0" fmla="*/ 0 h 10000"/>
              <a:gd name="connsiteX1" fmla="*/ 5109 w 10000"/>
              <a:gd name="connsiteY1" fmla="*/ 79 h 10000"/>
              <a:gd name="connsiteX2" fmla="*/ 5109 w 10000"/>
              <a:gd name="connsiteY2" fmla="*/ 1907 h 10000"/>
              <a:gd name="connsiteX3" fmla="*/ 6225 w 10000"/>
              <a:gd name="connsiteY3" fmla="*/ 2408 h 10000"/>
              <a:gd name="connsiteX4" fmla="*/ 6541 w 10000"/>
              <a:gd name="connsiteY4" fmla="*/ 2250 h 10000"/>
              <a:gd name="connsiteX5" fmla="*/ 7282 w 10000"/>
              <a:gd name="connsiteY5" fmla="*/ 2644 h 10000"/>
              <a:gd name="connsiteX6" fmla="*/ 7718 w 10000"/>
              <a:gd name="connsiteY6" fmla="*/ 2605 h 10000"/>
              <a:gd name="connsiteX7" fmla="*/ 8580 w 10000"/>
              <a:gd name="connsiteY7" fmla="*/ 2224 h 10000"/>
              <a:gd name="connsiteX8" fmla="*/ 9066 w 10000"/>
              <a:gd name="connsiteY8" fmla="*/ 2592 h 10000"/>
              <a:gd name="connsiteX9" fmla="*/ 9490 w 10000"/>
              <a:gd name="connsiteY9" fmla="*/ 2698 h 10000"/>
              <a:gd name="connsiteX10" fmla="*/ 9490 w 10000"/>
              <a:gd name="connsiteY10" fmla="*/ 4184 h 10000"/>
              <a:gd name="connsiteX11" fmla="*/ 10000 w 10000"/>
              <a:gd name="connsiteY11" fmla="*/ 5092 h 10000"/>
              <a:gd name="connsiteX12" fmla="*/ 9879 w 10000"/>
              <a:gd name="connsiteY12" fmla="*/ 6355 h 10000"/>
              <a:gd name="connsiteX13" fmla="*/ 9332 w 10000"/>
              <a:gd name="connsiteY13" fmla="*/ 6868 h 10000"/>
              <a:gd name="connsiteX14" fmla="*/ 9223 w 10000"/>
              <a:gd name="connsiteY14" fmla="*/ 6394 h 10000"/>
              <a:gd name="connsiteX15" fmla="*/ 9066 w 10000"/>
              <a:gd name="connsiteY15" fmla="*/ 6606 h 10000"/>
              <a:gd name="connsiteX16" fmla="*/ 9187 w 10000"/>
              <a:gd name="connsiteY16" fmla="*/ 6908 h 10000"/>
              <a:gd name="connsiteX17" fmla="*/ 8216 w 10000"/>
              <a:gd name="connsiteY17" fmla="*/ 7658 h 10000"/>
              <a:gd name="connsiteX18" fmla="*/ 7974 w 10000"/>
              <a:gd name="connsiteY18" fmla="*/ 7710 h 10000"/>
              <a:gd name="connsiteX19" fmla="*/ 7476 w 10000"/>
              <a:gd name="connsiteY19" fmla="*/ 8079 h 10000"/>
              <a:gd name="connsiteX20" fmla="*/ 7476 w 10000"/>
              <a:gd name="connsiteY20" fmla="*/ 8290 h 10000"/>
              <a:gd name="connsiteX21" fmla="*/ 7318 w 10000"/>
              <a:gd name="connsiteY21" fmla="*/ 8342 h 10000"/>
              <a:gd name="connsiteX22" fmla="*/ 7439 w 10000"/>
              <a:gd name="connsiteY22" fmla="*/ 8592 h 10000"/>
              <a:gd name="connsiteX23" fmla="*/ 7161 w 10000"/>
              <a:gd name="connsiteY23" fmla="*/ 8974 h 10000"/>
              <a:gd name="connsiteX24" fmla="*/ 7318 w 10000"/>
              <a:gd name="connsiteY24" fmla="*/ 9513 h 10000"/>
              <a:gd name="connsiteX25" fmla="*/ 7476 w 10000"/>
              <a:gd name="connsiteY25" fmla="*/ 9671 h 10000"/>
              <a:gd name="connsiteX26" fmla="*/ 7439 w 10000"/>
              <a:gd name="connsiteY26" fmla="*/ 10000 h 10000"/>
              <a:gd name="connsiteX27" fmla="*/ 7050 w 10000"/>
              <a:gd name="connsiteY27" fmla="*/ 10000 h 10000"/>
              <a:gd name="connsiteX28" fmla="*/ 6699 w 10000"/>
              <a:gd name="connsiteY28" fmla="*/ 9842 h 10000"/>
              <a:gd name="connsiteX29" fmla="*/ 6469 w 10000"/>
              <a:gd name="connsiteY29" fmla="*/ 9882 h 10000"/>
              <a:gd name="connsiteX30" fmla="*/ 5692 w 10000"/>
              <a:gd name="connsiteY30" fmla="*/ 9578 h 10000"/>
              <a:gd name="connsiteX31" fmla="*/ 5339 w 10000"/>
              <a:gd name="connsiteY31" fmla="*/ 8460 h 10000"/>
              <a:gd name="connsiteX32" fmla="*/ 4806 w 10000"/>
              <a:gd name="connsiteY32" fmla="*/ 7921 h 10000"/>
              <a:gd name="connsiteX33" fmla="*/ 4332 w 10000"/>
              <a:gd name="connsiteY33" fmla="*/ 6908 h 10000"/>
              <a:gd name="connsiteX34" fmla="*/ 4114 w 10000"/>
              <a:gd name="connsiteY34" fmla="*/ 6803 h 10000"/>
              <a:gd name="connsiteX35" fmla="*/ 3847 w 10000"/>
              <a:gd name="connsiteY35" fmla="*/ 6553 h 10000"/>
              <a:gd name="connsiteX36" fmla="*/ 3604 w 10000"/>
              <a:gd name="connsiteY36" fmla="*/ 6553 h 10000"/>
              <a:gd name="connsiteX37" fmla="*/ 3228 w 10000"/>
              <a:gd name="connsiteY37" fmla="*/ 6473 h 10000"/>
              <a:gd name="connsiteX38" fmla="*/ 2949 w 10000"/>
              <a:gd name="connsiteY38" fmla="*/ 6553 h 10000"/>
              <a:gd name="connsiteX39" fmla="*/ 2755 w 10000"/>
              <a:gd name="connsiteY39" fmla="*/ 7052 h 10000"/>
              <a:gd name="connsiteX40" fmla="*/ 2451 w 10000"/>
              <a:gd name="connsiteY40" fmla="*/ 7144 h 10000"/>
              <a:gd name="connsiteX41" fmla="*/ 1820 w 10000"/>
              <a:gd name="connsiteY41" fmla="*/ 6750 h 10000"/>
              <a:gd name="connsiteX42" fmla="*/ 1444 w 10000"/>
              <a:gd name="connsiteY42" fmla="*/ 6276 h 10000"/>
              <a:gd name="connsiteX43" fmla="*/ 1372 w 10000"/>
              <a:gd name="connsiteY43" fmla="*/ 5697 h 10000"/>
              <a:gd name="connsiteX44" fmla="*/ 1104 w 10000"/>
              <a:gd name="connsiteY44" fmla="*/ 5303 h 10000"/>
              <a:gd name="connsiteX45" fmla="*/ 474 w 10000"/>
              <a:gd name="connsiteY45" fmla="*/ 4763 h 10000"/>
              <a:gd name="connsiteX46" fmla="*/ 0 w 10000"/>
              <a:gd name="connsiteY46" fmla="*/ 4197 h 10000"/>
              <a:gd name="connsiteX47" fmla="*/ 21 w 10000"/>
              <a:gd name="connsiteY47" fmla="*/ 3926 h 10000"/>
              <a:gd name="connsiteX48" fmla="*/ 1517 w 10000"/>
              <a:gd name="connsiteY48" fmla="*/ 3973 h 10000"/>
              <a:gd name="connsiteX49" fmla="*/ 2744 w 10000"/>
              <a:gd name="connsiteY49" fmla="*/ 4056 h 10000"/>
              <a:gd name="connsiteX50" fmla="*/ 2933 w 10000"/>
              <a:gd name="connsiteY50" fmla="*/ 0 h 10000"/>
              <a:gd name="connsiteX0" fmla="*/ 2965 w 10012"/>
              <a:gd name="connsiteY0" fmla="*/ 0 h 10000"/>
              <a:gd name="connsiteX1" fmla="*/ 5121 w 10012"/>
              <a:gd name="connsiteY1" fmla="*/ 79 h 10000"/>
              <a:gd name="connsiteX2" fmla="*/ 5121 w 10012"/>
              <a:gd name="connsiteY2" fmla="*/ 1907 h 10000"/>
              <a:gd name="connsiteX3" fmla="*/ 6237 w 10012"/>
              <a:gd name="connsiteY3" fmla="*/ 2408 h 10000"/>
              <a:gd name="connsiteX4" fmla="*/ 6553 w 10012"/>
              <a:gd name="connsiteY4" fmla="*/ 2250 h 10000"/>
              <a:gd name="connsiteX5" fmla="*/ 7294 w 10012"/>
              <a:gd name="connsiteY5" fmla="*/ 2644 h 10000"/>
              <a:gd name="connsiteX6" fmla="*/ 7730 w 10012"/>
              <a:gd name="connsiteY6" fmla="*/ 2605 h 10000"/>
              <a:gd name="connsiteX7" fmla="*/ 8592 w 10012"/>
              <a:gd name="connsiteY7" fmla="*/ 2224 h 10000"/>
              <a:gd name="connsiteX8" fmla="*/ 9078 w 10012"/>
              <a:gd name="connsiteY8" fmla="*/ 2592 h 10000"/>
              <a:gd name="connsiteX9" fmla="*/ 9502 w 10012"/>
              <a:gd name="connsiteY9" fmla="*/ 2698 h 10000"/>
              <a:gd name="connsiteX10" fmla="*/ 9502 w 10012"/>
              <a:gd name="connsiteY10" fmla="*/ 4184 h 10000"/>
              <a:gd name="connsiteX11" fmla="*/ 10012 w 10012"/>
              <a:gd name="connsiteY11" fmla="*/ 5092 h 10000"/>
              <a:gd name="connsiteX12" fmla="*/ 9891 w 10012"/>
              <a:gd name="connsiteY12" fmla="*/ 6355 h 10000"/>
              <a:gd name="connsiteX13" fmla="*/ 9344 w 10012"/>
              <a:gd name="connsiteY13" fmla="*/ 6868 h 10000"/>
              <a:gd name="connsiteX14" fmla="*/ 9235 w 10012"/>
              <a:gd name="connsiteY14" fmla="*/ 6394 h 10000"/>
              <a:gd name="connsiteX15" fmla="*/ 9078 w 10012"/>
              <a:gd name="connsiteY15" fmla="*/ 6606 h 10000"/>
              <a:gd name="connsiteX16" fmla="*/ 9199 w 10012"/>
              <a:gd name="connsiteY16" fmla="*/ 6908 h 10000"/>
              <a:gd name="connsiteX17" fmla="*/ 8228 w 10012"/>
              <a:gd name="connsiteY17" fmla="*/ 7658 h 10000"/>
              <a:gd name="connsiteX18" fmla="*/ 7986 w 10012"/>
              <a:gd name="connsiteY18" fmla="*/ 7710 h 10000"/>
              <a:gd name="connsiteX19" fmla="*/ 7488 w 10012"/>
              <a:gd name="connsiteY19" fmla="*/ 8079 h 10000"/>
              <a:gd name="connsiteX20" fmla="*/ 7488 w 10012"/>
              <a:gd name="connsiteY20" fmla="*/ 8290 h 10000"/>
              <a:gd name="connsiteX21" fmla="*/ 7330 w 10012"/>
              <a:gd name="connsiteY21" fmla="*/ 8342 h 10000"/>
              <a:gd name="connsiteX22" fmla="*/ 7451 w 10012"/>
              <a:gd name="connsiteY22" fmla="*/ 8592 h 10000"/>
              <a:gd name="connsiteX23" fmla="*/ 7173 w 10012"/>
              <a:gd name="connsiteY23" fmla="*/ 8974 h 10000"/>
              <a:gd name="connsiteX24" fmla="*/ 7330 w 10012"/>
              <a:gd name="connsiteY24" fmla="*/ 9513 h 10000"/>
              <a:gd name="connsiteX25" fmla="*/ 7488 w 10012"/>
              <a:gd name="connsiteY25" fmla="*/ 9671 h 10000"/>
              <a:gd name="connsiteX26" fmla="*/ 7451 w 10012"/>
              <a:gd name="connsiteY26" fmla="*/ 10000 h 10000"/>
              <a:gd name="connsiteX27" fmla="*/ 7062 w 10012"/>
              <a:gd name="connsiteY27" fmla="*/ 10000 h 10000"/>
              <a:gd name="connsiteX28" fmla="*/ 6711 w 10012"/>
              <a:gd name="connsiteY28" fmla="*/ 9842 h 10000"/>
              <a:gd name="connsiteX29" fmla="*/ 6481 w 10012"/>
              <a:gd name="connsiteY29" fmla="*/ 9882 h 10000"/>
              <a:gd name="connsiteX30" fmla="*/ 5704 w 10012"/>
              <a:gd name="connsiteY30" fmla="*/ 9578 h 10000"/>
              <a:gd name="connsiteX31" fmla="*/ 5351 w 10012"/>
              <a:gd name="connsiteY31" fmla="*/ 8460 h 10000"/>
              <a:gd name="connsiteX32" fmla="*/ 4818 w 10012"/>
              <a:gd name="connsiteY32" fmla="*/ 7921 h 10000"/>
              <a:gd name="connsiteX33" fmla="*/ 4344 w 10012"/>
              <a:gd name="connsiteY33" fmla="*/ 6908 h 10000"/>
              <a:gd name="connsiteX34" fmla="*/ 4126 w 10012"/>
              <a:gd name="connsiteY34" fmla="*/ 6803 h 10000"/>
              <a:gd name="connsiteX35" fmla="*/ 3859 w 10012"/>
              <a:gd name="connsiteY35" fmla="*/ 6553 h 10000"/>
              <a:gd name="connsiteX36" fmla="*/ 3616 w 10012"/>
              <a:gd name="connsiteY36" fmla="*/ 6553 h 10000"/>
              <a:gd name="connsiteX37" fmla="*/ 3240 w 10012"/>
              <a:gd name="connsiteY37" fmla="*/ 6473 h 10000"/>
              <a:gd name="connsiteX38" fmla="*/ 2961 w 10012"/>
              <a:gd name="connsiteY38" fmla="*/ 6553 h 10000"/>
              <a:gd name="connsiteX39" fmla="*/ 2767 w 10012"/>
              <a:gd name="connsiteY39" fmla="*/ 7052 h 10000"/>
              <a:gd name="connsiteX40" fmla="*/ 2463 w 10012"/>
              <a:gd name="connsiteY40" fmla="*/ 7144 h 10000"/>
              <a:gd name="connsiteX41" fmla="*/ 1832 w 10012"/>
              <a:gd name="connsiteY41" fmla="*/ 6750 h 10000"/>
              <a:gd name="connsiteX42" fmla="*/ 1456 w 10012"/>
              <a:gd name="connsiteY42" fmla="*/ 6276 h 10000"/>
              <a:gd name="connsiteX43" fmla="*/ 1384 w 10012"/>
              <a:gd name="connsiteY43" fmla="*/ 5697 h 10000"/>
              <a:gd name="connsiteX44" fmla="*/ 1116 w 10012"/>
              <a:gd name="connsiteY44" fmla="*/ 5303 h 10000"/>
              <a:gd name="connsiteX45" fmla="*/ 486 w 10012"/>
              <a:gd name="connsiteY45" fmla="*/ 4763 h 10000"/>
              <a:gd name="connsiteX46" fmla="*/ 12 w 10012"/>
              <a:gd name="connsiteY46" fmla="*/ 4197 h 10000"/>
              <a:gd name="connsiteX47" fmla="*/ 1 w 10012"/>
              <a:gd name="connsiteY47" fmla="*/ 3926 h 10000"/>
              <a:gd name="connsiteX48" fmla="*/ 1529 w 10012"/>
              <a:gd name="connsiteY48" fmla="*/ 3973 h 10000"/>
              <a:gd name="connsiteX49" fmla="*/ 2756 w 10012"/>
              <a:gd name="connsiteY49" fmla="*/ 4056 h 10000"/>
              <a:gd name="connsiteX50" fmla="*/ 2945 w 10012"/>
              <a:gd name="connsiteY50" fmla="*/ 0 h 10000"/>
              <a:gd name="connsiteX0" fmla="*/ 2985 w 10032"/>
              <a:gd name="connsiteY0" fmla="*/ 0 h 10000"/>
              <a:gd name="connsiteX1" fmla="*/ 5141 w 10032"/>
              <a:gd name="connsiteY1" fmla="*/ 79 h 10000"/>
              <a:gd name="connsiteX2" fmla="*/ 5141 w 10032"/>
              <a:gd name="connsiteY2" fmla="*/ 1907 h 10000"/>
              <a:gd name="connsiteX3" fmla="*/ 6257 w 10032"/>
              <a:gd name="connsiteY3" fmla="*/ 2408 h 10000"/>
              <a:gd name="connsiteX4" fmla="*/ 6573 w 10032"/>
              <a:gd name="connsiteY4" fmla="*/ 2250 h 10000"/>
              <a:gd name="connsiteX5" fmla="*/ 7314 w 10032"/>
              <a:gd name="connsiteY5" fmla="*/ 2644 h 10000"/>
              <a:gd name="connsiteX6" fmla="*/ 7750 w 10032"/>
              <a:gd name="connsiteY6" fmla="*/ 2605 h 10000"/>
              <a:gd name="connsiteX7" fmla="*/ 8612 w 10032"/>
              <a:gd name="connsiteY7" fmla="*/ 2224 h 10000"/>
              <a:gd name="connsiteX8" fmla="*/ 9098 w 10032"/>
              <a:gd name="connsiteY8" fmla="*/ 2592 h 10000"/>
              <a:gd name="connsiteX9" fmla="*/ 9522 w 10032"/>
              <a:gd name="connsiteY9" fmla="*/ 2698 h 10000"/>
              <a:gd name="connsiteX10" fmla="*/ 9522 w 10032"/>
              <a:gd name="connsiteY10" fmla="*/ 4184 h 10000"/>
              <a:gd name="connsiteX11" fmla="*/ 10032 w 10032"/>
              <a:gd name="connsiteY11" fmla="*/ 5092 h 10000"/>
              <a:gd name="connsiteX12" fmla="*/ 9911 w 10032"/>
              <a:gd name="connsiteY12" fmla="*/ 6355 h 10000"/>
              <a:gd name="connsiteX13" fmla="*/ 9364 w 10032"/>
              <a:gd name="connsiteY13" fmla="*/ 6868 h 10000"/>
              <a:gd name="connsiteX14" fmla="*/ 9255 w 10032"/>
              <a:gd name="connsiteY14" fmla="*/ 6394 h 10000"/>
              <a:gd name="connsiteX15" fmla="*/ 9098 w 10032"/>
              <a:gd name="connsiteY15" fmla="*/ 6606 h 10000"/>
              <a:gd name="connsiteX16" fmla="*/ 9219 w 10032"/>
              <a:gd name="connsiteY16" fmla="*/ 6908 h 10000"/>
              <a:gd name="connsiteX17" fmla="*/ 8248 w 10032"/>
              <a:gd name="connsiteY17" fmla="*/ 7658 h 10000"/>
              <a:gd name="connsiteX18" fmla="*/ 8006 w 10032"/>
              <a:gd name="connsiteY18" fmla="*/ 7710 h 10000"/>
              <a:gd name="connsiteX19" fmla="*/ 7508 w 10032"/>
              <a:gd name="connsiteY19" fmla="*/ 8079 h 10000"/>
              <a:gd name="connsiteX20" fmla="*/ 7508 w 10032"/>
              <a:gd name="connsiteY20" fmla="*/ 8290 h 10000"/>
              <a:gd name="connsiteX21" fmla="*/ 7350 w 10032"/>
              <a:gd name="connsiteY21" fmla="*/ 8342 h 10000"/>
              <a:gd name="connsiteX22" fmla="*/ 7471 w 10032"/>
              <a:gd name="connsiteY22" fmla="*/ 8592 h 10000"/>
              <a:gd name="connsiteX23" fmla="*/ 7193 w 10032"/>
              <a:gd name="connsiteY23" fmla="*/ 8974 h 10000"/>
              <a:gd name="connsiteX24" fmla="*/ 7350 w 10032"/>
              <a:gd name="connsiteY24" fmla="*/ 9513 h 10000"/>
              <a:gd name="connsiteX25" fmla="*/ 7508 w 10032"/>
              <a:gd name="connsiteY25" fmla="*/ 9671 h 10000"/>
              <a:gd name="connsiteX26" fmla="*/ 7471 w 10032"/>
              <a:gd name="connsiteY26" fmla="*/ 10000 h 10000"/>
              <a:gd name="connsiteX27" fmla="*/ 7082 w 10032"/>
              <a:gd name="connsiteY27" fmla="*/ 10000 h 10000"/>
              <a:gd name="connsiteX28" fmla="*/ 6731 w 10032"/>
              <a:gd name="connsiteY28" fmla="*/ 9842 h 10000"/>
              <a:gd name="connsiteX29" fmla="*/ 6501 w 10032"/>
              <a:gd name="connsiteY29" fmla="*/ 9882 h 10000"/>
              <a:gd name="connsiteX30" fmla="*/ 5724 w 10032"/>
              <a:gd name="connsiteY30" fmla="*/ 9578 h 10000"/>
              <a:gd name="connsiteX31" fmla="*/ 5371 w 10032"/>
              <a:gd name="connsiteY31" fmla="*/ 8460 h 10000"/>
              <a:gd name="connsiteX32" fmla="*/ 4838 w 10032"/>
              <a:gd name="connsiteY32" fmla="*/ 7921 h 10000"/>
              <a:gd name="connsiteX33" fmla="*/ 4364 w 10032"/>
              <a:gd name="connsiteY33" fmla="*/ 6908 h 10000"/>
              <a:gd name="connsiteX34" fmla="*/ 4146 w 10032"/>
              <a:gd name="connsiteY34" fmla="*/ 6803 h 10000"/>
              <a:gd name="connsiteX35" fmla="*/ 3879 w 10032"/>
              <a:gd name="connsiteY35" fmla="*/ 6553 h 10000"/>
              <a:gd name="connsiteX36" fmla="*/ 3636 w 10032"/>
              <a:gd name="connsiteY36" fmla="*/ 6553 h 10000"/>
              <a:gd name="connsiteX37" fmla="*/ 3260 w 10032"/>
              <a:gd name="connsiteY37" fmla="*/ 6473 h 10000"/>
              <a:gd name="connsiteX38" fmla="*/ 2981 w 10032"/>
              <a:gd name="connsiteY38" fmla="*/ 6553 h 10000"/>
              <a:gd name="connsiteX39" fmla="*/ 2787 w 10032"/>
              <a:gd name="connsiteY39" fmla="*/ 7052 h 10000"/>
              <a:gd name="connsiteX40" fmla="*/ 2483 w 10032"/>
              <a:gd name="connsiteY40" fmla="*/ 7144 h 10000"/>
              <a:gd name="connsiteX41" fmla="*/ 1852 w 10032"/>
              <a:gd name="connsiteY41" fmla="*/ 6750 h 10000"/>
              <a:gd name="connsiteX42" fmla="*/ 1476 w 10032"/>
              <a:gd name="connsiteY42" fmla="*/ 6276 h 10000"/>
              <a:gd name="connsiteX43" fmla="*/ 1404 w 10032"/>
              <a:gd name="connsiteY43" fmla="*/ 5697 h 10000"/>
              <a:gd name="connsiteX44" fmla="*/ 1136 w 10032"/>
              <a:gd name="connsiteY44" fmla="*/ 5303 h 10000"/>
              <a:gd name="connsiteX45" fmla="*/ 506 w 10032"/>
              <a:gd name="connsiteY45" fmla="*/ 4763 h 10000"/>
              <a:gd name="connsiteX46" fmla="*/ 0 w 10032"/>
              <a:gd name="connsiteY46" fmla="*/ 4128 h 10000"/>
              <a:gd name="connsiteX47" fmla="*/ 21 w 10032"/>
              <a:gd name="connsiteY47" fmla="*/ 3926 h 10000"/>
              <a:gd name="connsiteX48" fmla="*/ 1549 w 10032"/>
              <a:gd name="connsiteY48" fmla="*/ 3973 h 10000"/>
              <a:gd name="connsiteX49" fmla="*/ 2776 w 10032"/>
              <a:gd name="connsiteY49" fmla="*/ 4056 h 10000"/>
              <a:gd name="connsiteX50" fmla="*/ 2965 w 10032"/>
              <a:gd name="connsiteY50" fmla="*/ 0 h 10000"/>
              <a:gd name="connsiteX0" fmla="*/ 2985 w 10032"/>
              <a:gd name="connsiteY0" fmla="*/ 0 h 10000"/>
              <a:gd name="connsiteX1" fmla="*/ 5162 w 10032"/>
              <a:gd name="connsiteY1" fmla="*/ 113 h 10000"/>
              <a:gd name="connsiteX2" fmla="*/ 5141 w 10032"/>
              <a:gd name="connsiteY2" fmla="*/ 1907 h 10000"/>
              <a:gd name="connsiteX3" fmla="*/ 6257 w 10032"/>
              <a:gd name="connsiteY3" fmla="*/ 2408 h 10000"/>
              <a:gd name="connsiteX4" fmla="*/ 6573 w 10032"/>
              <a:gd name="connsiteY4" fmla="*/ 2250 h 10000"/>
              <a:gd name="connsiteX5" fmla="*/ 7314 w 10032"/>
              <a:gd name="connsiteY5" fmla="*/ 2644 h 10000"/>
              <a:gd name="connsiteX6" fmla="*/ 7750 w 10032"/>
              <a:gd name="connsiteY6" fmla="*/ 2605 h 10000"/>
              <a:gd name="connsiteX7" fmla="*/ 8612 w 10032"/>
              <a:gd name="connsiteY7" fmla="*/ 2224 h 10000"/>
              <a:gd name="connsiteX8" fmla="*/ 9098 w 10032"/>
              <a:gd name="connsiteY8" fmla="*/ 2592 h 10000"/>
              <a:gd name="connsiteX9" fmla="*/ 9522 w 10032"/>
              <a:gd name="connsiteY9" fmla="*/ 2698 h 10000"/>
              <a:gd name="connsiteX10" fmla="*/ 9522 w 10032"/>
              <a:gd name="connsiteY10" fmla="*/ 4184 h 10000"/>
              <a:gd name="connsiteX11" fmla="*/ 10032 w 10032"/>
              <a:gd name="connsiteY11" fmla="*/ 5092 h 10000"/>
              <a:gd name="connsiteX12" fmla="*/ 9911 w 10032"/>
              <a:gd name="connsiteY12" fmla="*/ 6355 h 10000"/>
              <a:gd name="connsiteX13" fmla="*/ 9364 w 10032"/>
              <a:gd name="connsiteY13" fmla="*/ 6868 h 10000"/>
              <a:gd name="connsiteX14" fmla="*/ 9255 w 10032"/>
              <a:gd name="connsiteY14" fmla="*/ 6394 h 10000"/>
              <a:gd name="connsiteX15" fmla="*/ 9098 w 10032"/>
              <a:gd name="connsiteY15" fmla="*/ 6606 h 10000"/>
              <a:gd name="connsiteX16" fmla="*/ 9219 w 10032"/>
              <a:gd name="connsiteY16" fmla="*/ 6908 h 10000"/>
              <a:gd name="connsiteX17" fmla="*/ 8248 w 10032"/>
              <a:gd name="connsiteY17" fmla="*/ 7658 h 10000"/>
              <a:gd name="connsiteX18" fmla="*/ 8006 w 10032"/>
              <a:gd name="connsiteY18" fmla="*/ 7710 h 10000"/>
              <a:gd name="connsiteX19" fmla="*/ 7508 w 10032"/>
              <a:gd name="connsiteY19" fmla="*/ 8079 h 10000"/>
              <a:gd name="connsiteX20" fmla="*/ 7508 w 10032"/>
              <a:gd name="connsiteY20" fmla="*/ 8290 h 10000"/>
              <a:gd name="connsiteX21" fmla="*/ 7350 w 10032"/>
              <a:gd name="connsiteY21" fmla="*/ 8342 h 10000"/>
              <a:gd name="connsiteX22" fmla="*/ 7471 w 10032"/>
              <a:gd name="connsiteY22" fmla="*/ 8592 h 10000"/>
              <a:gd name="connsiteX23" fmla="*/ 7193 w 10032"/>
              <a:gd name="connsiteY23" fmla="*/ 8974 h 10000"/>
              <a:gd name="connsiteX24" fmla="*/ 7350 w 10032"/>
              <a:gd name="connsiteY24" fmla="*/ 9513 h 10000"/>
              <a:gd name="connsiteX25" fmla="*/ 7508 w 10032"/>
              <a:gd name="connsiteY25" fmla="*/ 9671 h 10000"/>
              <a:gd name="connsiteX26" fmla="*/ 7471 w 10032"/>
              <a:gd name="connsiteY26" fmla="*/ 10000 h 10000"/>
              <a:gd name="connsiteX27" fmla="*/ 7082 w 10032"/>
              <a:gd name="connsiteY27" fmla="*/ 10000 h 10000"/>
              <a:gd name="connsiteX28" fmla="*/ 6731 w 10032"/>
              <a:gd name="connsiteY28" fmla="*/ 9842 h 10000"/>
              <a:gd name="connsiteX29" fmla="*/ 6501 w 10032"/>
              <a:gd name="connsiteY29" fmla="*/ 9882 h 10000"/>
              <a:gd name="connsiteX30" fmla="*/ 5724 w 10032"/>
              <a:gd name="connsiteY30" fmla="*/ 9578 h 10000"/>
              <a:gd name="connsiteX31" fmla="*/ 5371 w 10032"/>
              <a:gd name="connsiteY31" fmla="*/ 8460 h 10000"/>
              <a:gd name="connsiteX32" fmla="*/ 4838 w 10032"/>
              <a:gd name="connsiteY32" fmla="*/ 7921 h 10000"/>
              <a:gd name="connsiteX33" fmla="*/ 4364 w 10032"/>
              <a:gd name="connsiteY33" fmla="*/ 6908 h 10000"/>
              <a:gd name="connsiteX34" fmla="*/ 4146 w 10032"/>
              <a:gd name="connsiteY34" fmla="*/ 6803 h 10000"/>
              <a:gd name="connsiteX35" fmla="*/ 3879 w 10032"/>
              <a:gd name="connsiteY35" fmla="*/ 6553 h 10000"/>
              <a:gd name="connsiteX36" fmla="*/ 3636 w 10032"/>
              <a:gd name="connsiteY36" fmla="*/ 6553 h 10000"/>
              <a:gd name="connsiteX37" fmla="*/ 3260 w 10032"/>
              <a:gd name="connsiteY37" fmla="*/ 6473 h 10000"/>
              <a:gd name="connsiteX38" fmla="*/ 2981 w 10032"/>
              <a:gd name="connsiteY38" fmla="*/ 6553 h 10000"/>
              <a:gd name="connsiteX39" fmla="*/ 2787 w 10032"/>
              <a:gd name="connsiteY39" fmla="*/ 7052 h 10000"/>
              <a:gd name="connsiteX40" fmla="*/ 2483 w 10032"/>
              <a:gd name="connsiteY40" fmla="*/ 7144 h 10000"/>
              <a:gd name="connsiteX41" fmla="*/ 1852 w 10032"/>
              <a:gd name="connsiteY41" fmla="*/ 6750 h 10000"/>
              <a:gd name="connsiteX42" fmla="*/ 1476 w 10032"/>
              <a:gd name="connsiteY42" fmla="*/ 6276 h 10000"/>
              <a:gd name="connsiteX43" fmla="*/ 1404 w 10032"/>
              <a:gd name="connsiteY43" fmla="*/ 5697 h 10000"/>
              <a:gd name="connsiteX44" fmla="*/ 1136 w 10032"/>
              <a:gd name="connsiteY44" fmla="*/ 5303 h 10000"/>
              <a:gd name="connsiteX45" fmla="*/ 506 w 10032"/>
              <a:gd name="connsiteY45" fmla="*/ 4763 h 10000"/>
              <a:gd name="connsiteX46" fmla="*/ 0 w 10032"/>
              <a:gd name="connsiteY46" fmla="*/ 4128 h 10000"/>
              <a:gd name="connsiteX47" fmla="*/ 21 w 10032"/>
              <a:gd name="connsiteY47" fmla="*/ 3926 h 10000"/>
              <a:gd name="connsiteX48" fmla="*/ 1549 w 10032"/>
              <a:gd name="connsiteY48" fmla="*/ 3973 h 10000"/>
              <a:gd name="connsiteX49" fmla="*/ 2776 w 10032"/>
              <a:gd name="connsiteY49" fmla="*/ 4056 h 10000"/>
              <a:gd name="connsiteX50" fmla="*/ 2965 w 10032"/>
              <a:gd name="connsiteY50" fmla="*/ 0 h 10000"/>
              <a:gd name="connsiteX0" fmla="*/ 2985 w 10032"/>
              <a:gd name="connsiteY0" fmla="*/ 0 h 10000"/>
              <a:gd name="connsiteX1" fmla="*/ 5173 w 10032"/>
              <a:gd name="connsiteY1" fmla="*/ 79 h 10000"/>
              <a:gd name="connsiteX2" fmla="*/ 5141 w 10032"/>
              <a:gd name="connsiteY2" fmla="*/ 1907 h 10000"/>
              <a:gd name="connsiteX3" fmla="*/ 6257 w 10032"/>
              <a:gd name="connsiteY3" fmla="*/ 2408 h 10000"/>
              <a:gd name="connsiteX4" fmla="*/ 6573 w 10032"/>
              <a:gd name="connsiteY4" fmla="*/ 2250 h 10000"/>
              <a:gd name="connsiteX5" fmla="*/ 7314 w 10032"/>
              <a:gd name="connsiteY5" fmla="*/ 2644 h 10000"/>
              <a:gd name="connsiteX6" fmla="*/ 7750 w 10032"/>
              <a:gd name="connsiteY6" fmla="*/ 2605 h 10000"/>
              <a:gd name="connsiteX7" fmla="*/ 8612 w 10032"/>
              <a:gd name="connsiteY7" fmla="*/ 2224 h 10000"/>
              <a:gd name="connsiteX8" fmla="*/ 9098 w 10032"/>
              <a:gd name="connsiteY8" fmla="*/ 2592 h 10000"/>
              <a:gd name="connsiteX9" fmla="*/ 9522 w 10032"/>
              <a:gd name="connsiteY9" fmla="*/ 2698 h 10000"/>
              <a:gd name="connsiteX10" fmla="*/ 9522 w 10032"/>
              <a:gd name="connsiteY10" fmla="*/ 4184 h 10000"/>
              <a:gd name="connsiteX11" fmla="*/ 10032 w 10032"/>
              <a:gd name="connsiteY11" fmla="*/ 5092 h 10000"/>
              <a:gd name="connsiteX12" fmla="*/ 9911 w 10032"/>
              <a:gd name="connsiteY12" fmla="*/ 6355 h 10000"/>
              <a:gd name="connsiteX13" fmla="*/ 9364 w 10032"/>
              <a:gd name="connsiteY13" fmla="*/ 6868 h 10000"/>
              <a:gd name="connsiteX14" fmla="*/ 9255 w 10032"/>
              <a:gd name="connsiteY14" fmla="*/ 6394 h 10000"/>
              <a:gd name="connsiteX15" fmla="*/ 9098 w 10032"/>
              <a:gd name="connsiteY15" fmla="*/ 6606 h 10000"/>
              <a:gd name="connsiteX16" fmla="*/ 9219 w 10032"/>
              <a:gd name="connsiteY16" fmla="*/ 6908 h 10000"/>
              <a:gd name="connsiteX17" fmla="*/ 8248 w 10032"/>
              <a:gd name="connsiteY17" fmla="*/ 7658 h 10000"/>
              <a:gd name="connsiteX18" fmla="*/ 8006 w 10032"/>
              <a:gd name="connsiteY18" fmla="*/ 7710 h 10000"/>
              <a:gd name="connsiteX19" fmla="*/ 7508 w 10032"/>
              <a:gd name="connsiteY19" fmla="*/ 8079 h 10000"/>
              <a:gd name="connsiteX20" fmla="*/ 7508 w 10032"/>
              <a:gd name="connsiteY20" fmla="*/ 8290 h 10000"/>
              <a:gd name="connsiteX21" fmla="*/ 7350 w 10032"/>
              <a:gd name="connsiteY21" fmla="*/ 8342 h 10000"/>
              <a:gd name="connsiteX22" fmla="*/ 7471 w 10032"/>
              <a:gd name="connsiteY22" fmla="*/ 8592 h 10000"/>
              <a:gd name="connsiteX23" fmla="*/ 7193 w 10032"/>
              <a:gd name="connsiteY23" fmla="*/ 8974 h 10000"/>
              <a:gd name="connsiteX24" fmla="*/ 7350 w 10032"/>
              <a:gd name="connsiteY24" fmla="*/ 9513 h 10000"/>
              <a:gd name="connsiteX25" fmla="*/ 7508 w 10032"/>
              <a:gd name="connsiteY25" fmla="*/ 9671 h 10000"/>
              <a:gd name="connsiteX26" fmla="*/ 7471 w 10032"/>
              <a:gd name="connsiteY26" fmla="*/ 10000 h 10000"/>
              <a:gd name="connsiteX27" fmla="*/ 7082 w 10032"/>
              <a:gd name="connsiteY27" fmla="*/ 10000 h 10000"/>
              <a:gd name="connsiteX28" fmla="*/ 6731 w 10032"/>
              <a:gd name="connsiteY28" fmla="*/ 9842 h 10000"/>
              <a:gd name="connsiteX29" fmla="*/ 6501 w 10032"/>
              <a:gd name="connsiteY29" fmla="*/ 9882 h 10000"/>
              <a:gd name="connsiteX30" fmla="*/ 5724 w 10032"/>
              <a:gd name="connsiteY30" fmla="*/ 9578 h 10000"/>
              <a:gd name="connsiteX31" fmla="*/ 5371 w 10032"/>
              <a:gd name="connsiteY31" fmla="*/ 8460 h 10000"/>
              <a:gd name="connsiteX32" fmla="*/ 4838 w 10032"/>
              <a:gd name="connsiteY32" fmla="*/ 7921 h 10000"/>
              <a:gd name="connsiteX33" fmla="*/ 4364 w 10032"/>
              <a:gd name="connsiteY33" fmla="*/ 6908 h 10000"/>
              <a:gd name="connsiteX34" fmla="*/ 4146 w 10032"/>
              <a:gd name="connsiteY34" fmla="*/ 6803 h 10000"/>
              <a:gd name="connsiteX35" fmla="*/ 3879 w 10032"/>
              <a:gd name="connsiteY35" fmla="*/ 6553 h 10000"/>
              <a:gd name="connsiteX36" fmla="*/ 3636 w 10032"/>
              <a:gd name="connsiteY36" fmla="*/ 6553 h 10000"/>
              <a:gd name="connsiteX37" fmla="*/ 3260 w 10032"/>
              <a:gd name="connsiteY37" fmla="*/ 6473 h 10000"/>
              <a:gd name="connsiteX38" fmla="*/ 2981 w 10032"/>
              <a:gd name="connsiteY38" fmla="*/ 6553 h 10000"/>
              <a:gd name="connsiteX39" fmla="*/ 2787 w 10032"/>
              <a:gd name="connsiteY39" fmla="*/ 7052 h 10000"/>
              <a:gd name="connsiteX40" fmla="*/ 2483 w 10032"/>
              <a:gd name="connsiteY40" fmla="*/ 7144 h 10000"/>
              <a:gd name="connsiteX41" fmla="*/ 1852 w 10032"/>
              <a:gd name="connsiteY41" fmla="*/ 6750 h 10000"/>
              <a:gd name="connsiteX42" fmla="*/ 1476 w 10032"/>
              <a:gd name="connsiteY42" fmla="*/ 6276 h 10000"/>
              <a:gd name="connsiteX43" fmla="*/ 1404 w 10032"/>
              <a:gd name="connsiteY43" fmla="*/ 5697 h 10000"/>
              <a:gd name="connsiteX44" fmla="*/ 1136 w 10032"/>
              <a:gd name="connsiteY44" fmla="*/ 5303 h 10000"/>
              <a:gd name="connsiteX45" fmla="*/ 506 w 10032"/>
              <a:gd name="connsiteY45" fmla="*/ 4763 h 10000"/>
              <a:gd name="connsiteX46" fmla="*/ 0 w 10032"/>
              <a:gd name="connsiteY46" fmla="*/ 4128 h 10000"/>
              <a:gd name="connsiteX47" fmla="*/ 21 w 10032"/>
              <a:gd name="connsiteY47" fmla="*/ 3926 h 10000"/>
              <a:gd name="connsiteX48" fmla="*/ 1549 w 10032"/>
              <a:gd name="connsiteY48" fmla="*/ 3973 h 10000"/>
              <a:gd name="connsiteX49" fmla="*/ 2776 w 10032"/>
              <a:gd name="connsiteY49" fmla="*/ 4056 h 10000"/>
              <a:gd name="connsiteX50" fmla="*/ 2965 w 10032"/>
              <a:gd name="connsiteY50" fmla="*/ 0 h 10000"/>
              <a:gd name="connsiteX0" fmla="*/ 2985 w 10032"/>
              <a:gd name="connsiteY0" fmla="*/ 0 h 10000"/>
              <a:gd name="connsiteX1" fmla="*/ 5173 w 10032"/>
              <a:gd name="connsiteY1" fmla="*/ 79 h 10000"/>
              <a:gd name="connsiteX2" fmla="*/ 5141 w 10032"/>
              <a:gd name="connsiteY2" fmla="*/ 1907 h 10000"/>
              <a:gd name="connsiteX3" fmla="*/ 6257 w 10032"/>
              <a:gd name="connsiteY3" fmla="*/ 2408 h 10000"/>
              <a:gd name="connsiteX4" fmla="*/ 6573 w 10032"/>
              <a:gd name="connsiteY4" fmla="*/ 2250 h 10000"/>
              <a:gd name="connsiteX5" fmla="*/ 7314 w 10032"/>
              <a:gd name="connsiteY5" fmla="*/ 2644 h 10000"/>
              <a:gd name="connsiteX6" fmla="*/ 7750 w 10032"/>
              <a:gd name="connsiteY6" fmla="*/ 2605 h 10000"/>
              <a:gd name="connsiteX7" fmla="*/ 8612 w 10032"/>
              <a:gd name="connsiteY7" fmla="*/ 2224 h 10000"/>
              <a:gd name="connsiteX8" fmla="*/ 9098 w 10032"/>
              <a:gd name="connsiteY8" fmla="*/ 2592 h 10000"/>
              <a:gd name="connsiteX9" fmla="*/ 9522 w 10032"/>
              <a:gd name="connsiteY9" fmla="*/ 2698 h 10000"/>
              <a:gd name="connsiteX10" fmla="*/ 9533 w 10032"/>
              <a:gd name="connsiteY10" fmla="*/ 4161 h 10000"/>
              <a:gd name="connsiteX11" fmla="*/ 10032 w 10032"/>
              <a:gd name="connsiteY11" fmla="*/ 5092 h 10000"/>
              <a:gd name="connsiteX12" fmla="*/ 9911 w 10032"/>
              <a:gd name="connsiteY12" fmla="*/ 6355 h 10000"/>
              <a:gd name="connsiteX13" fmla="*/ 9364 w 10032"/>
              <a:gd name="connsiteY13" fmla="*/ 6868 h 10000"/>
              <a:gd name="connsiteX14" fmla="*/ 9255 w 10032"/>
              <a:gd name="connsiteY14" fmla="*/ 6394 h 10000"/>
              <a:gd name="connsiteX15" fmla="*/ 9098 w 10032"/>
              <a:gd name="connsiteY15" fmla="*/ 6606 h 10000"/>
              <a:gd name="connsiteX16" fmla="*/ 9219 w 10032"/>
              <a:gd name="connsiteY16" fmla="*/ 6908 h 10000"/>
              <a:gd name="connsiteX17" fmla="*/ 8248 w 10032"/>
              <a:gd name="connsiteY17" fmla="*/ 7658 h 10000"/>
              <a:gd name="connsiteX18" fmla="*/ 8006 w 10032"/>
              <a:gd name="connsiteY18" fmla="*/ 7710 h 10000"/>
              <a:gd name="connsiteX19" fmla="*/ 7508 w 10032"/>
              <a:gd name="connsiteY19" fmla="*/ 8079 h 10000"/>
              <a:gd name="connsiteX20" fmla="*/ 7508 w 10032"/>
              <a:gd name="connsiteY20" fmla="*/ 8290 h 10000"/>
              <a:gd name="connsiteX21" fmla="*/ 7350 w 10032"/>
              <a:gd name="connsiteY21" fmla="*/ 8342 h 10000"/>
              <a:gd name="connsiteX22" fmla="*/ 7471 w 10032"/>
              <a:gd name="connsiteY22" fmla="*/ 8592 h 10000"/>
              <a:gd name="connsiteX23" fmla="*/ 7193 w 10032"/>
              <a:gd name="connsiteY23" fmla="*/ 8974 h 10000"/>
              <a:gd name="connsiteX24" fmla="*/ 7350 w 10032"/>
              <a:gd name="connsiteY24" fmla="*/ 9513 h 10000"/>
              <a:gd name="connsiteX25" fmla="*/ 7508 w 10032"/>
              <a:gd name="connsiteY25" fmla="*/ 9671 h 10000"/>
              <a:gd name="connsiteX26" fmla="*/ 7471 w 10032"/>
              <a:gd name="connsiteY26" fmla="*/ 10000 h 10000"/>
              <a:gd name="connsiteX27" fmla="*/ 7082 w 10032"/>
              <a:gd name="connsiteY27" fmla="*/ 10000 h 10000"/>
              <a:gd name="connsiteX28" fmla="*/ 6731 w 10032"/>
              <a:gd name="connsiteY28" fmla="*/ 9842 h 10000"/>
              <a:gd name="connsiteX29" fmla="*/ 6501 w 10032"/>
              <a:gd name="connsiteY29" fmla="*/ 9882 h 10000"/>
              <a:gd name="connsiteX30" fmla="*/ 5724 w 10032"/>
              <a:gd name="connsiteY30" fmla="*/ 9578 h 10000"/>
              <a:gd name="connsiteX31" fmla="*/ 5371 w 10032"/>
              <a:gd name="connsiteY31" fmla="*/ 8460 h 10000"/>
              <a:gd name="connsiteX32" fmla="*/ 4838 w 10032"/>
              <a:gd name="connsiteY32" fmla="*/ 7921 h 10000"/>
              <a:gd name="connsiteX33" fmla="*/ 4364 w 10032"/>
              <a:gd name="connsiteY33" fmla="*/ 6908 h 10000"/>
              <a:gd name="connsiteX34" fmla="*/ 4146 w 10032"/>
              <a:gd name="connsiteY34" fmla="*/ 6803 h 10000"/>
              <a:gd name="connsiteX35" fmla="*/ 3879 w 10032"/>
              <a:gd name="connsiteY35" fmla="*/ 6553 h 10000"/>
              <a:gd name="connsiteX36" fmla="*/ 3636 w 10032"/>
              <a:gd name="connsiteY36" fmla="*/ 6553 h 10000"/>
              <a:gd name="connsiteX37" fmla="*/ 3260 w 10032"/>
              <a:gd name="connsiteY37" fmla="*/ 6473 h 10000"/>
              <a:gd name="connsiteX38" fmla="*/ 2981 w 10032"/>
              <a:gd name="connsiteY38" fmla="*/ 6553 h 10000"/>
              <a:gd name="connsiteX39" fmla="*/ 2787 w 10032"/>
              <a:gd name="connsiteY39" fmla="*/ 7052 h 10000"/>
              <a:gd name="connsiteX40" fmla="*/ 2483 w 10032"/>
              <a:gd name="connsiteY40" fmla="*/ 7144 h 10000"/>
              <a:gd name="connsiteX41" fmla="*/ 1852 w 10032"/>
              <a:gd name="connsiteY41" fmla="*/ 6750 h 10000"/>
              <a:gd name="connsiteX42" fmla="*/ 1476 w 10032"/>
              <a:gd name="connsiteY42" fmla="*/ 6276 h 10000"/>
              <a:gd name="connsiteX43" fmla="*/ 1404 w 10032"/>
              <a:gd name="connsiteY43" fmla="*/ 5697 h 10000"/>
              <a:gd name="connsiteX44" fmla="*/ 1136 w 10032"/>
              <a:gd name="connsiteY44" fmla="*/ 5303 h 10000"/>
              <a:gd name="connsiteX45" fmla="*/ 506 w 10032"/>
              <a:gd name="connsiteY45" fmla="*/ 4763 h 10000"/>
              <a:gd name="connsiteX46" fmla="*/ 0 w 10032"/>
              <a:gd name="connsiteY46" fmla="*/ 4128 h 10000"/>
              <a:gd name="connsiteX47" fmla="*/ 21 w 10032"/>
              <a:gd name="connsiteY47" fmla="*/ 3926 h 10000"/>
              <a:gd name="connsiteX48" fmla="*/ 1549 w 10032"/>
              <a:gd name="connsiteY48" fmla="*/ 3973 h 10000"/>
              <a:gd name="connsiteX49" fmla="*/ 2776 w 10032"/>
              <a:gd name="connsiteY49" fmla="*/ 4056 h 10000"/>
              <a:gd name="connsiteX50" fmla="*/ 2965 w 10032"/>
              <a:gd name="connsiteY50" fmla="*/ 0 h 10000"/>
              <a:gd name="connsiteX0" fmla="*/ 2985 w 10053"/>
              <a:gd name="connsiteY0" fmla="*/ 0 h 10000"/>
              <a:gd name="connsiteX1" fmla="*/ 5173 w 10053"/>
              <a:gd name="connsiteY1" fmla="*/ 79 h 10000"/>
              <a:gd name="connsiteX2" fmla="*/ 5141 w 10053"/>
              <a:gd name="connsiteY2" fmla="*/ 1907 h 10000"/>
              <a:gd name="connsiteX3" fmla="*/ 6257 w 10053"/>
              <a:gd name="connsiteY3" fmla="*/ 2408 h 10000"/>
              <a:gd name="connsiteX4" fmla="*/ 6573 w 10053"/>
              <a:gd name="connsiteY4" fmla="*/ 2250 h 10000"/>
              <a:gd name="connsiteX5" fmla="*/ 7314 w 10053"/>
              <a:gd name="connsiteY5" fmla="*/ 2644 h 10000"/>
              <a:gd name="connsiteX6" fmla="*/ 7750 w 10053"/>
              <a:gd name="connsiteY6" fmla="*/ 2605 h 10000"/>
              <a:gd name="connsiteX7" fmla="*/ 8612 w 10053"/>
              <a:gd name="connsiteY7" fmla="*/ 2224 h 10000"/>
              <a:gd name="connsiteX8" fmla="*/ 9098 w 10053"/>
              <a:gd name="connsiteY8" fmla="*/ 2592 h 10000"/>
              <a:gd name="connsiteX9" fmla="*/ 9522 w 10053"/>
              <a:gd name="connsiteY9" fmla="*/ 2698 h 10000"/>
              <a:gd name="connsiteX10" fmla="*/ 9533 w 10053"/>
              <a:gd name="connsiteY10" fmla="*/ 4161 h 10000"/>
              <a:gd name="connsiteX11" fmla="*/ 10053 w 10053"/>
              <a:gd name="connsiteY11" fmla="*/ 5161 h 10000"/>
              <a:gd name="connsiteX12" fmla="*/ 9911 w 10053"/>
              <a:gd name="connsiteY12" fmla="*/ 6355 h 10000"/>
              <a:gd name="connsiteX13" fmla="*/ 9364 w 10053"/>
              <a:gd name="connsiteY13" fmla="*/ 6868 h 10000"/>
              <a:gd name="connsiteX14" fmla="*/ 9255 w 10053"/>
              <a:gd name="connsiteY14" fmla="*/ 6394 h 10000"/>
              <a:gd name="connsiteX15" fmla="*/ 9098 w 10053"/>
              <a:gd name="connsiteY15" fmla="*/ 6606 h 10000"/>
              <a:gd name="connsiteX16" fmla="*/ 9219 w 10053"/>
              <a:gd name="connsiteY16" fmla="*/ 6908 h 10000"/>
              <a:gd name="connsiteX17" fmla="*/ 8248 w 10053"/>
              <a:gd name="connsiteY17" fmla="*/ 7658 h 10000"/>
              <a:gd name="connsiteX18" fmla="*/ 8006 w 10053"/>
              <a:gd name="connsiteY18" fmla="*/ 7710 h 10000"/>
              <a:gd name="connsiteX19" fmla="*/ 7508 w 10053"/>
              <a:gd name="connsiteY19" fmla="*/ 8079 h 10000"/>
              <a:gd name="connsiteX20" fmla="*/ 7508 w 10053"/>
              <a:gd name="connsiteY20" fmla="*/ 8290 h 10000"/>
              <a:gd name="connsiteX21" fmla="*/ 7350 w 10053"/>
              <a:gd name="connsiteY21" fmla="*/ 8342 h 10000"/>
              <a:gd name="connsiteX22" fmla="*/ 7471 w 10053"/>
              <a:gd name="connsiteY22" fmla="*/ 8592 h 10000"/>
              <a:gd name="connsiteX23" fmla="*/ 7193 w 10053"/>
              <a:gd name="connsiteY23" fmla="*/ 8974 h 10000"/>
              <a:gd name="connsiteX24" fmla="*/ 7350 w 10053"/>
              <a:gd name="connsiteY24" fmla="*/ 9513 h 10000"/>
              <a:gd name="connsiteX25" fmla="*/ 7508 w 10053"/>
              <a:gd name="connsiteY25" fmla="*/ 9671 h 10000"/>
              <a:gd name="connsiteX26" fmla="*/ 7471 w 10053"/>
              <a:gd name="connsiteY26" fmla="*/ 10000 h 10000"/>
              <a:gd name="connsiteX27" fmla="*/ 7082 w 10053"/>
              <a:gd name="connsiteY27" fmla="*/ 10000 h 10000"/>
              <a:gd name="connsiteX28" fmla="*/ 6731 w 10053"/>
              <a:gd name="connsiteY28" fmla="*/ 9842 h 10000"/>
              <a:gd name="connsiteX29" fmla="*/ 6501 w 10053"/>
              <a:gd name="connsiteY29" fmla="*/ 9882 h 10000"/>
              <a:gd name="connsiteX30" fmla="*/ 5724 w 10053"/>
              <a:gd name="connsiteY30" fmla="*/ 9578 h 10000"/>
              <a:gd name="connsiteX31" fmla="*/ 5371 w 10053"/>
              <a:gd name="connsiteY31" fmla="*/ 8460 h 10000"/>
              <a:gd name="connsiteX32" fmla="*/ 4838 w 10053"/>
              <a:gd name="connsiteY32" fmla="*/ 7921 h 10000"/>
              <a:gd name="connsiteX33" fmla="*/ 4364 w 10053"/>
              <a:gd name="connsiteY33" fmla="*/ 6908 h 10000"/>
              <a:gd name="connsiteX34" fmla="*/ 4146 w 10053"/>
              <a:gd name="connsiteY34" fmla="*/ 6803 h 10000"/>
              <a:gd name="connsiteX35" fmla="*/ 3879 w 10053"/>
              <a:gd name="connsiteY35" fmla="*/ 6553 h 10000"/>
              <a:gd name="connsiteX36" fmla="*/ 3636 w 10053"/>
              <a:gd name="connsiteY36" fmla="*/ 6553 h 10000"/>
              <a:gd name="connsiteX37" fmla="*/ 3260 w 10053"/>
              <a:gd name="connsiteY37" fmla="*/ 6473 h 10000"/>
              <a:gd name="connsiteX38" fmla="*/ 2981 w 10053"/>
              <a:gd name="connsiteY38" fmla="*/ 6553 h 10000"/>
              <a:gd name="connsiteX39" fmla="*/ 2787 w 10053"/>
              <a:gd name="connsiteY39" fmla="*/ 7052 h 10000"/>
              <a:gd name="connsiteX40" fmla="*/ 2483 w 10053"/>
              <a:gd name="connsiteY40" fmla="*/ 7144 h 10000"/>
              <a:gd name="connsiteX41" fmla="*/ 1852 w 10053"/>
              <a:gd name="connsiteY41" fmla="*/ 6750 h 10000"/>
              <a:gd name="connsiteX42" fmla="*/ 1476 w 10053"/>
              <a:gd name="connsiteY42" fmla="*/ 6276 h 10000"/>
              <a:gd name="connsiteX43" fmla="*/ 1404 w 10053"/>
              <a:gd name="connsiteY43" fmla="*/ 5697 h 10000"/>
              <a:gd name="connsiteX44" fmla="*/ 1136 w 10053"/>
              <a:gd name="connsiteY44" fmla="*/ 5303 h 10000"/>
              <a:gd name="connsiteX45" fmla="*/ 506 w 10053"/>
              <a:gd name="connsiteY45" fmla="*/ 4763 h 10000"/>
              <a:gd name="connsiteX46" fmla="*/ 0 w 10053"/>
              <a:gd name="connsiteY46" fmla="*/ 4128 h 10000"/>
              <a:gd name="connsiteX47" fmla="*/ 21 w 10053"/>
              <a:gd name="connsiteY47" fmla="*/ 3926 h 10000"/>
              <a:gd name="connsiteX48" fmla="*/ 1549 w 10053"/>
              <a:gd name="connsiteY48" fmla="*/ 3973 h 10000"/>
              <a:gd name="connsiteX49" fmla="*/ 2776 w 10053"/>
              <a:gd name="connsiteY49" fmla="*/ 4056 h 10000"/>
              <a:gd name="connsiteX50" fmla="*/ 2965 w 10053"/>
              <a:gd name="connsiteY50"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053" h="10000">
                <a:moveTo>
                  <a:pt x="2985" y="0"/>
                </a:moveTo>
                <a:lnTo>
                  <a:pt x="5173" y="79"/>
                </a:lnTo>
                <a:cubicBezTo>
                  <a:pt x="5162" y="688"/>
                  <a:pt x="5152" y="1298"/>
                  <a:pt x="5141" y="1907"/>
                </a:cubicBezTo>
                <a:lnTo>
                  <a:pt x="6257" y="2408"/>
                </a:lnTo>
                <a:lnTo>
                  <a:pt x="6573" y="2250"/>
                </a:lnTo>
                <a:lnTo>
                  <a:pt x="7314" y="2644"/>
                </a:lnTo>
                <a:lnTo>
                  <a:pt x="7750" y="2605"/>
                </a:lnTo>
                <a:lnTo>
                  <a:pt x="8612" y="2224"/>
                </a:lnTo>
                <a:lnTo>
                  <a:pt x="9098" y="2592"/>
                </a:lnTo>
                <a:lnTo>
                  <a:pt x="9522" y="2698"/>
                </a:lnTo>
                <a:cubicBezTo>
                  <a:pt x="9526" y="3186"/>
                  <a:pt x="9529" y="3673"/>
                  <a:pt x="9533" y="4161"/>
                </a:cubicBezTo>
                <a:lnTo>
                  <a:pt x="10053" y="5161"/>
                </a:lnTo>
                <a:cubicBezTo>
                  <a:pt x="10013" y="5582"/>
                  <a:pt x="9951" y="5934"/>
                  <a:pt x="9911" y="6355"/>
                </a:cubicBezTo>
                <a:lnTo>
                  <a:pt x="9364" y="6868"/>
                </a:lnTo>
                <a:cubicBezTo>
                  <a:pt x="9328" y="6710"/>
                  <a:pt x="9291" y="6553"/>
                  <a:pt x="9255" y="6394"/>
                </a:cubicBezTo>
                <a:cubicBezTo>
                  <a:pt x="9203" y="6465"/>
                  <a:pt x="9150" y="6535"/>
                  <a:pt x="9098" y="6606"/>
                </a:cubicBezTo>
                <a:cubicBezTo>
                  <a:pt x="9138" y="6707"/>
                  <a:pt x="9179" y="6807"/>
                  <a:pt x="9219" y="6908"/>
                </a:cubicBezTo>
                <a:lnTo>
                  <a:pt x="8248" y="7658"/>
                </a:lnTo>
                <a:lnTo>
                  <a:pt x="8006" y="7710"/>
                </a:lnTo>
                <a:lnTo>
                  <a:pt x="7508" y="8079"/>
                </a:lnTo>
                <a:lnTo>
                  <a:pt x="7508" y="8290"/>
                </a:lnTo>
                <a:lnTo>
                  <a:pt x="7350" y="8342"/>
                </a:lnTo>
                <a:lnTo>
                  <a:pt x="7471" y="8592"/>
                </a:lnTo>
                <a:lnTo>
                  <a:pt x="7193" y="8974"/>
                </a:lnTo>
                <a:cubicBezTo>
                  <a:pt x="7245" y="9154"/>
                  <a:pt x="7298" y="9333"/>
                  <a:pt x="7350" y="9513"/>
                </a:cubicBezTo>
                <a:cubicBezTo>
                  <a:pt x="7403" y="9565"/>
                  <a:pt x="7455" y="9619"/>
                  <a:pt x="7508" y="9671"/>
                </a:cubicBezTo>
                <a:cubicBezTo>
                  <a:pt x="7496" y="9781"/>
                  <a:pt x="7483" y="9890"/>
                  <a:pt x="7471" y="10000"/>
                </a:cubicBezTo>
                <a:lnTo>
                  <a:pt x="7082" y="10000"/>
                </a:lnTo>
                <a:lnTo>
                  <a:pt x="6731" y="9842"/>
                </a:lnTo>
                <a:lnTo>
                  <a:pt x="6501" y="9882"/>
                </a:lnTo>
                <a:lnTo>
                  <a:pt x="5724" y="9578"/>
                </a:lnTo>
                <a:lnTo>
                  <a:pt x="5371" y="8460"/>
                </a:lnTo>
                <a:lnTo>
                  <a:pt x="4838" y="7921"/>
                </a:lnTo>
                <a:lnTo>
                  <a:pt x="4364" y="6908"/>
                </a:lnTo>
                <a:lnTo>
                  <a:pt x="4146" y="6803"/>
                </a:lnTo>
                <a:lnTo>
                  <a:pt x="3879" y="6553"/>
                </a:lnTo>
                <a:lnTo>
                  <a:pt x="3636" y="6553"/>
                </a:lnTo>
                <a:lnTo>
                  <a:pt x="3260" y="6473"/>
                </a:lnTo>
                <a:lnTo>
                  <a:pt x="2981" y="6553"/>
                </a:lnTo>
                <a:cubicBezTo>
                  <a:pt x="2916" y="6719"/>
                  <a:pt x="2852" y="6886"/>
                  <a:pt x="2787" y="7052"/>
                </a:cubicBezTo>
                <a:lnTo>
                  <a:pt x="2483" y="7144"/>
                </a:lnTo>
                <a:lnTo>
                  <a:pt x="1852" y="6750"/>
                </a:lnTo>
                <a:lnTo>
                  <a:pt x="1476" y="6276"/>
                </a:lnTo>
                <a:cubicBezTo>
                  <a:pt x="1452" y="6083"/>
                  <a:pt x="1428" y="5891"/>
                  <a:pt x="1404" y="5697"/>
                </a:cubicBezTo>
                <a:lnTo>
                  <a:pt x="1136" y="5303"/>
                </a:lnTo>
                <a:lnTo>
                  <a:pt x="506" y="4763"/>
                </a:lnTo>
                <a:lnTo>
                  <a:pt x="0" y="4128"/>
                </a:lnTo>
                <a:cubicBezTo>
                  <a:pt x="7" y="4038"/>
                  <a:pt x="14" y="4016"/>
                  <a:pt x="21" y="3926"/>
                </a:cubicBezTo>
                <a:lnTo>
                  <a:pt x="1549" y="3973"/>
                </a:lnTo>
                <a:lnTo>
                  <a:pt x="2776" y="4056"/>
                </a:lnTo>
                <a:cubicBezTo>
                  <a:pt x="2824" y="2697"/>
                  <a:pt x="2916" y="1360"/>
                  <a:pt x="2965" y="0"/>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7" name="Freeform 44"/>
          <p:cNvSpPr>
            <a:spLocks/>
          </p:cNvSpPr>
          <p:nvPr/>
        </p:nvSpPr>
        <p:spPr bwMode="auto">
          <a:xfrm>
            <a:off x="6882049" y="2862702"/>
            <a:ext cx="418500" cy="688353"/>
          </a:xfrm>
          <a:custGeom>
            <a:avLst/>
            <a:gdLst>
              <a:gd name="connsiteX0" fmla="*/ 0 w 9948"/>
              <a:gd name="connsiteY0" fmla="*/ 696 h 9968"/>
              <a:gd name="connsiteX1" fmla="*/ 1192 w 9948"/>
              <a:gd name="connsiteY1" fmla="*/ 1076 h 9968"/>
              <a:gd name="connsiteX2" fmla="*/ 2280 w 9948"/>
              <a:gd name="connsiteY2" fmla="*/ 1013 h 9968"/>
              <a:gd name="connsiteX3" fmla="*/ 2694 w 9948"/>
              <a:gd name="connsiteY3" fmla="*/ 791 h 9968"/>
              <a:gd name="connsiteX4" fmla="*/ 3089 w 9948"/>
              <a:gd name="connsiteY4" fmla="*/ 107 h 9968"/>
              <a:gd name="connsiteX5" fmla="*/ 7772 w 9948"/>
              <a:gd name="connsiteY5" fmla="*/ 0 h 9968"/>
              <a:gd name="connsiteX6" fmla="*/ 9948 w 9948"/>
              <a:gd name="connsiteY6" fmla="*/ 7057 h 9968"/>
              <a:gd name="connsiteX7" fmla="*/ 9793 w 9948"/>
              <a:gd name="connsiteY7" fmla="*/ 6962 h 9968"/>
              <a:gd name="connsiteX8" fmla="*/ 8135 w 9948"/>
              <a:gd name="connsiteY8" fmla="*/ 7373 h 9968"/>
              <a:gd name="connsiteX9" fmla="*/ 6995 w 9948"/>
              <a:gd name="connsiteY9" fmla="*/ 9272 h 9968"/>
              <a:gd name="connsiteX10" fmla="*/ 5285 w 9948"/>
              <a:gd name="connsiteY10" fmla="*/ 8987 h 9968"/>
              <a:gd name="connsiteX11" fmla="*/ 3264 w 9948"/>
              <a:gd name="connsiteY11" fmla="*/ 9715 h 9968"/>
              <a:gd name="connsiteX12" fmla="*/ 674 w 9948"/>
              <a:gd name="connsiteY12" fmla="*/ 9968 h 9968"/>
              <a:gd name="connsiteX13" fmla="*/ 1865 w 9948"/>
              <a:gd name="connsiteY13" fmla="*/ 8133 h 9968"/>
              <a:gd name="connsiteX14" fmla="*/ 1347 w 9948"/>
              <a:gd name="connsiteY14" fmla="*/ 7089 h 9968"/>
              <a:gd name="connsiteX15" fmla="*/ 0 w 9948"/>
              <a:gd name="connsiteY15" fmla="*/ 696 h 9968"/>
              <a:gd name="connsiteX0" fmla="*/ 0 w 10000"/>
              <a:gd name="connsiteY0" fmla="*/ 698 h 10000"/>
              <a:gd name="connsiteX1" fmla="*/ 1198 w 10000"/>
              <a:gd name="connsiteY1" fmla="*/ 1079 h 10000"/>
              <a:gd name="connsiteX2" fmla="*/ 2292 w 10000"/>
              <a:gd name="connsiteY2" fmla="*/ 1016 h 10000"/>
              <a:gd name="connsiteX3" fmla="*/ 2708 w 10000"/>
              <a:gd name="connsiteY3" fmla="*/ 794 h 10000"/>
              <a:gd name="connsiteX4" fmla="*/ 3105 w 10000"/>
              <a:gd name="connsiteY4" fmla="*/ 107 h 10000"/>
              <a:gd name="connsiteX5" fmla="*/ 7813 w 10000"/>
              <a:gd name="connsiteY5" fmla="*/ 0 h 10000"/>
              <a:gd name="connsiteX6" fmla="*/ 10000 w 10000"/>
              <a:gd name="connsiteY6" fmla="*/ 7080 h 10000"/>
              <a:gd name="connsiteX7" fmla="*/ 8178 w 10000"/>
              <a:gd name="connsiteY7" fmla="*/ 7397 h 10000"/>
              <a:gd name="connsiteX8" fmla="*/ 7032 w 10000"/>
              <a:gd name="connsiteY8" fmla="*/ 9302 h 10000"/>
              <a:gd name="connsiteX9" fmla="*/ 5313 w 10000"/>
              <a:gd name="connsiteY9" fmla="*/ 9016 h 10000"/>
              <a:gd name="connsiteX10" fmla="*/ 3281 w 10000"/>
              <a:gd name="connsiteY10" fmla="*/ 9746 h 10000"/>
              <a:gd name="connsiteX11" fmla="*/ 678 w 10000"/>
              <a:gd name="connsiteY11" fmla="*/ 10000 h 10000"/>
              <a:gd name="connsiteX12" fmla="*/ 1875 w 10000"/>
              <a:gd name="connsiteY12" fmla="*/ 8159 h 10000"/>
              <a:gd name="connsiteX13" fmla="*/ 1354 w 10000"/>
              <a:gd name="connsiteY13" fmla="*/ 7112 h 10000"/>
              <a:gd name="connsiteX14" fmla="*/ 0 w 10000"/>
              <a:gd name="connsiteY14" fmla="*/ 698 h 10000"/>
              <a:gd name="connsiteX0" fmla="*/ 0 w 10000"/>
              <a:gd name="connsiteY0" fmla="*/ 698 h 10000"/>
              <a:gd name="connsiteX1" fmla="*/ 1198 w 10000"/>
              <a:gd name="connsiteY1" fmla="*/ 1079 h 10000"/>
              <a:gd name="connsiteX2" fmla="*/ 2292 w 10000"/>
              <a:gd name="connsiteY2" fmla="*/ 1016 h 10000"/>
              <a:gd name="connsiteX3" fmla="*/ 2708 w 10000"/>
              <a:gd name="connsiteY3" fmla="*/ 794 h 10000"/>
              <a:gd name="connsiteX4" fmla="*/ 3105 w 10000"/>
              <a:gd name="connsiteY4" fmla="*/ 107 h 10000"/>
              <a:gd name="connsiteX5" fmla="*/ 7813 w 10000"/>
              <a:gd name="connsiteY5" fmla="*/ 0 h 10000"/>
              <a:gd name="connsiteX6" fmla="*/ 10000 w 10000"/>
              <a:gd name="connsiteY6" fmla="*/ 7080 h 10000"/>
              <a:gd name="connsiteX7" fmla="*/ 8178 w 10000"/>
              <a:gd name="connsiteY7" fmla="*/ 7452 h 10000"/>
              <a:gd name="connsiteX8" fmla="*/ 7032 w 10000"/>
              <a:gd name="connsiteY8" fmla="*/ 9302 h 10000"/>
              <a:gd name="connsiteX9" fmla="*/ 5313 w 10000"/>
              <a:gd name="connsiteY9" fmla="*/ 9016 h 10000"/>
              <a:gd name="connsiteX10" fmla="*/ 3281 w 10000"/>
              <a:gd name="connsiteY10" fmla="*/ 9746 h 10000"/>
              <a:gd name="connsiteX11" fmla="*/ 678 w 10000"/>
              <a:gd name="connsiteY11" fmla="*/ 10000 h 10000"/>
              <a:gd name="connsiteX12" fmla="*/ 1875 w 10000"/>
              <a:gd name="connsiteY12" fmla="*/ 8159 h 10000"/>
              <a:gd name="connsiteX13" fmla="*/ 1354 w 10000"/>
              <a:gd name="connsiteY13" fmla="*/ 7112 h 10000"/>
              <a:gd name="connsiteX14" fmla="*/ 0 w 10000"/>
              <a:gd name="connsiteY14" fmla="*/ 698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0" y="698"/>
                </a:moveTo>
                <a:lnTo>
                  <a:pt x="1198" y="1079"/>
                </a:lnTo>
                <a:lnTo>
                  <a:pt x="2292" y="1016"/>
                </a:lnTo>
                <a:lnTo>
                  <a:pt x="2708" y="794"/>
                </a:lnTo>
                <a:lnTo>
                  <a:pt x="3105" y="107"/>
                </a:lnTo>
                <a:lnTo>
                  <a:pt x="7813" y="0"/>
                </a:lnTo>
                <a:lnTo>
                  <a:pt x="10000" y="7080"/>
                </a:lnTo>
                <a:lnTo>
                  <a:pt x="8178" y="7452"/>
                </a:lnTo>
                <a:lnTo>
                  <a:pt x="7032" y="9302"/>
                </a:lnTo>
                <a:lnTo>
                  <a:pt x="5313" y="9016"/>
                </a:lnTo>
                <a:lnTo>
                  <a:pt x="3281" y="9746"/>
                </a:lnTo>
                <a:lnTo>
                  <a:pt x="678" y="10000"/>
                </a:lnTo>
                <a:lnTo>
                  <a:pt x="1875" y="8159"/>
                </a:lnTo>
                <a:lnTo>
                  <a:pt x="1354" y="7112"/>
                </a:lnTo>
                <a:lnTo>
                  <a:pt x="0" y="698"/>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8" name="Freeform 46"/>
          <p:cNvSpPr>
            <a:spLocks/>
          </p:cNvSpPr>
          <p:nvPr/>
        </p:nvSpPr>
        <p:spPr bwMode="auto">
          <a:xfrm>
            <a:off x="6976031" y="3965217"/>
            <a:ext cx="513103" cy="786779"/>
          </a:xfrm>
          <a:custGeom>
            <a:avLst/>
            <a:gdLst>
              <a:gd name="connsiteX0" fmla="*/ 0 w 10069"/>
              <a:gd name="connsiteY0" fmla="*/ 500 h 9972"/>
              <a:gd name="connsiteX1" fmla="*/ 6481 w 10069"/>
              <a:gd name="connsiteY1" fmla="*/ 0 h 9972"/>
              <a:gd name="connsiteX2" fmla="*/ 8541 w 10069"/>
              <a:gd name="connsiteY2" fmla="*/ 4611 h 9972"/>
              <a:gd name="connsiteX3" fmla="*/ 10069 w 10069"/>
              <a:gd name="connsiteY3" fmla="*/ 5289 h 9972"/>
              <a:gd name="connsiteX4" fmla="*/ 8798 w 10069"/>
              <a:gd name="connsiteY4" fmla="*/ 6722 h 9972"/>
              <a:gd name="connsiteX5" fmla="*/ 9914 w 10069"/>
              <a:gd name="connsiteY5" fmla="*/ 8000 h 9972"/>
              <a:gd name="connsiteX6" fmla="*/ 3305 w 10069"/>
              <a:gd name="connsiteY6" fmla="*/ 8472 h 9972"/>
              <a:gd name="connsiteX7" fmla="*/ 3562 w 10069"/>
              <a:gd name="connsiteY7" fmla="*/ 9583 h 9972"/>
              <a:gd name="connsiteX8" fmla="*/ 2618 w 10069"/>
              <a:gd name="connsiteY8" fmla="*/ 9972 h 9972"/>
              <a:gd name="connsiteX9" fmla="*/ 1845 w 10069"/>
              <a:gd name="connsiteY9" fmla="*/ 8556 h 9972"/>
              <a:gd name="connsiteX10" fmla="*/ 1373 w 10069"/>
              <a:gd name="connsiteY10" fmla="*/ 9722 h 9972"/>
              <a:gd name="connsiteX11" fmla="*/ 558 w 10069"/>
              <a:gd name="connsiteY11" fmla="*/ 9583 h 9972"/>
              <a:gd name="connsiteX12" fmla="*/ 300 w 10069"/>
              <a:gd name="connsiteY12" fmla="*/ 8444 h 9972"/>
              <a:gd name="connsiteX13" fmla="*/ 43 w 10069"/>
              <a:gd name="connsiteY13" fmla="*/ 7472 h 9972"/>
              <a:gd name="connsiteX14" fmla="*/ 0 w 10069"/>
              <a:gd name="connsiteY14" fmla="*/ 500 h 9972"/>
              <a:gd name="connsiteX0" fmla="*/ 0 w 10000"/>
              <a:gd name="connsiteY0" fmla="*/ 501 h 10000"/>
              <a:gd name="connsiteX1" fmla="*/ 6437 w 10000"/>
              <a:gd name="connsiteY1" fmla="*/ 0 h 10000"/>
              <a:gd name="connsiteX2" fmla="*/ 8482 w 10000"/>
              <a:gd name="connsiteY2" fmla="*/ 4624 h 10000"/>
              <a:gd name="connsiteX3" fmla="*/ 10000 w 10000"/>
              <a:gd name="connsiteY3" fmla="*/ 5304 h 10000"/>
              <a:gd name="connsiteX4" fmla="*/ 8738 w 10000"/>
              <a:gd name="connsiteY4" fmla="*/ 6741 h 10000"/>
              <a:gd name="connsiteX5" fmla="*/ 9846 w 10000"/>
              <a:gd name="connsiteY5" fmla="*/ 8022 h 10000"/>
              <a:gd name="connsiteX6" fmla="*/ 3468 w 10000"/>
              <a:gd name="connsiteY6" fmla="*/ 8399 h 10000"/>
              <a:gd name="connsiteX7" fmla="*/ 3538 w 10000"/>
              <a:gd name="connsiteY7" fmla="*/ 9610 h 10000"/>
              <a:gd name="connsiteX8" fmla="*/ 2600 w 10000"/>
              <a:gd name="connsiteY8" fmla="*/ 10000 h 10000"/>
              <a:gd name="connsiteX9" fmla="*/ 1832 w 10000"/>
              <a:gd name="connsiteY9" fmla="*/ 8580 h 10000"/>
              <a:gd name="connsiteX10" fmla="*/ 1364 w 10000"/>
              <a:gd name="connsiteY10" fmla="*/ 9749 h 10000"/>
              <a:gd name="connsiteX11" fmla="*/ 554 w 10000"/>
              <a:gd name="connsiteY11" fmla="*/ 9610 h 10000"/>
              <a:gd name="connsiteX12" fmla="*/ 298 w 10000"/>
              <a:gd name="connsiteY12" fmla="*/ 8468 h 10000"/>
              <a:gd name="connsiteX13" fmla="*/ 43 w 10000"/>
              <a:gd name="connsiteY13" fmla="*/ 7493 h 10000"/>
              <a:gd name="connsiteX14" fmla="*/ 0 w 10000"/>
              <a:gd name="connsiteY14" fmla="*/ 50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0" y="501"/>
                </a:moveTo>
                <a:lnTo>
                  <a:pt x="6437" y="0"/>
                </a:lnTo>
                <a:lnTo>
                  <a:pt x="8482" y="4624"/>
                </a:lnTo>
                <a:lnTo>
                  <a:pt x="10000" y="5304"/>
                </a:lnTo>
                <a:lnTo>
                  <a:pt x="8738" y="6741"/>
                </a:lnTo>
                <a:lnTo>
                  <a:pt x="9846" y="8022"/>
                </a:lnTo>
                <a:lnTo>
                  <a:pt x="3468" y="8399"/>
                </a:lnTo>
                <a:cubicBezTo>
                  <a:pt x="3554" y="8770"/>
                  <a:pt x="3452" y="9239"/>
                  <a:pt x="3538" y="9610"/>
                </a:cubicBezTo>
                <a:lnTo>
                  <a:pt x="2600" y="10000"/>
                </a:lnTo>
                <a:lnTo>
                  <a:pt x="1832" y="8580"/>
                </a:lnTo>
                <a:lnTo>
                  <a:pt x="1364" y="9749"/>
                </a:lnTo>
                <a:lnTo>
                  <a:pt x="554" y="9610"/>
                </a:lnTo>
                <a:cubicBezTo>
                  <a:pt x="469" y="9229"/>
                  <a:pt x="383" y="8849"/>
                  <a:pt x="298" y="8468"/>
                </a:cubicBezTo>
                <a:lnTo>
                  <a:pt x="43" y="7493"/>
                </a:lnTo>
                <a:cubicBezTo>
                  <a:pt x="29" y="5162"/>
                  <a:pt x="14" y="2832"/>
                  <a:pt x="0" y="501"/>
                </a:cubicBezTo>
              </a:path>
            </a:pathLst>
          </a:custGeom>
          <a:solidFill>
            <a:schemeClr val="accent6">
              <a:lumMod val="60000"/>
              <a:lumOff val="40000"/>
            </a:schemeClr>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49" name="Freeform 47" descr="Wide downward diagonal"/>
          <p:cNvSpPr>
            <a:spLocks/>
          </p:cNvSpPr>
          <p:nvPr/>
        </p:nvSpPr>
        <p:spPr bwMode="auto">
          <a:xfrm>
            <a:off x="7150659" y="4547750"/>
            <a:ext cx="1193235" cy="815439"/>
          </a:xfrm>
          <a:custGeom>
            <a:avLst/>
            <a:gdLst>
              <a:gd name="connsiteX0" fmla="*/ 0 w 9982"/>
              <a:gd name="connsiteY0" fmla="*/ 943 h 9973"/>
              <a:gd name="connsiteX1" fmla="*/ 2737 w 9982"/>
              <a:gd name="connsiteY1" fmla="*/ 539 h 9973"/>
              <a:gd name="connsiteX2" fmla="*/ 3029 w 9982"/>
              <a:gd name="connsiteY2" fmla="*/ 1186 h 9973"/>
              <a:gd name="connsiteX3" fmla="*/ 3086 w 9982"/>
              <a:gd name="connsiteY3" fmla="*/ 1064 h 9973"/>
              <a:gd name="connsiteX4" fmla="*/ 5967 w 9982"/>
              <a:gd name="connsiteY4" fmla="*/ 539 h 9973"/>
              <a:gd name="connsiteX5" fmla="*/ 6478 w 9982"/>
              <a:gd name="connsiteY5" fmla="*/ 1078 h 9973"/>
              <a:gd name="connsiteX6" fmla="*/ 6478 w 9982"/>
              <a:gd name="connsiteY6" fmla="*/ 81 h 9973"/>
              <a:gd name="connsiteX7" fmla="*/ 6442 w 9982"/>
              <a:gd name="connsiteY7" fmla="*/ 0 h 9973"/>
              <a:gd name="connsiteX8" fmla="*/ 7026 w 9982"/>
              <a:gd name="connsiteY8" fmla="*/ 54 h 9973"/>
              <a:gd name="connsiteX9" fmla="*/ 7646 w 9982"/>
              <a:gd name="connsiteY9" fmla="*/ 1563 h 9973"/>
              <a:gd name="connsiteX10" fmla="*/ 8650 w 9982"/>
              <a:gd name="connsiteY10" fmla="*/ 3666 h 9973"/>
              <a:gd name="connsiteX11" fmla="*/ 9124 w 9982"/>
              <a:gd name="connsiteY11" fmla="*/ 5472 h 9973"/>
              <a:gd name="connsiteX12" fmla="*/ 9872 w 9982"/>
              <a:gd name="connsiteY12" fmla="*/ 6739 h 9973"/>
              <a:gd name="connsiteX13" fmla="*/ 9982 w 9982"/>
              <a:gd name="connsiteY13" fmla="*/ 8571 h 9973"/>
              <a:gd name="connsiteX14" fmla="*/ 9745 w 9982"/>
              <a:gd name="connsiteY14" fmla="*/ 9677 h 9973"/>
              <a:gd name="connsiteX15" fmla="*/ 8704 w 9982"/>
              <a:gd name="connsiteY15" fmla="*/ 9973 h 9973"/>
              <a:gd name="connsiteX16" fmla="*/ 8522 w 9982"/>
              <a:gd name="connsiteY16" fmla="*/ 9515 h 9973"/>
              <a:gd name="connsiteX17" fmla="*/ 7792 w 9982"/>
              <a:gd name="connsiteY17" fmla="*/ 8841 h 9973"/>
              <a:gd name="connsiteX18" fmla="*/ 7555 w 9982"/>
              <a:gd name="connsiteY18" fmla="*/ 8140 h 9973"/>
              <a:gd name="connsiteX19" fmla="*/ 7354 w 9982"/>
              <a:gd name="connsiteY19" fmla="*/ 7898 h 9973"/>
              <a:gd name="connsiteX20" fmla="*/ 7245 w 9982"/>
              <a:gd name="connsiteY20" fmla="*/ 7251 h 9973"/>
              <a:gd name="connsiteX21" fmla="*/ 7062 w 9982"/>
              <a:gd name="connsiteY21" fmla="*/ 7439 h 9973"/>
              <a:gd name="connsiteX22" fmla="*/ 6478 w 9982"/>
              <a:gd name="connsiteY22" fmla="*/ 6604 h 9973"/>
              <a:gd name="connsiteX23" fmla="*/ 6624 w 9982"/>
              <a:gd name="connsiteY23" fmla="*/ 5822 h 9973"/>
              <a:gd name="connsiteX24" fmla="*/ 6478 w 9982"/>
              <a:gd name="connsiteY24" fmla="*/ 5391 h 9973"/>
              <a:gd name="connsiteX25" fmla="*/ 6314 w 9982"/>
              <a:gd name="connsiteY25" fmla="*/ 5526 h 9973"/>
              <a:gd name="connsiteX26" fmla="*/ 6332 w 9982"/>
              <a:gd name="connsiteY26" fmla="*/ 5984 h 9973"/>
              <a:gd name="connsiteX27" fmla="*/ 6131 w 9982"/>
              <a:gd name="connsiteY27" fmla="*/ 5391 h 9973"/>
              <a:gd name="connsiteX28" fmla="*/ 6150 w 9982"/>
              <a:gd name="connsiteY28" fmla="*/ 3989 h 9973"/>
              <a:gd name="connsiteX29" fmla="*/ 5785 w 9982"/>
              <a:gd name="connsiteY29" fmla="*/ 3154 h 9973"/>
              <a:gd name="connsiteX30" fmla="*/ 4854 w 9982"/>
              <a:gd name="connsiteY30" fmla="*/ 2453 h 9973"/>
              <a:gd name="connsiteX31" fmla="*/ 4380 w 9982"/>
              <a:gd name="connsiteY31" fmla="*/ 1671 h 9973"/>
              <a:gd name="connsiteX32" fmla="*/ 3850 w 9982"/>
              <a:gd name="connsiteY32" fmla="*/ 1590 h 9973"/>
              <a:gd name="connsiteX33" fmla="*/ 3631 w 9982"/>
              <a:gd name="connsiteY33" fmla="*/ 2075 h 9973"/>
              <a:gd name="connsiteX34" fmla="*/ 2865 w 9982"/>
              <a:gd name="connsiteY34" fmla="*/ 2426 h 9973"/>
              <a:gd name="connsiteX35" fmla="*/ 2409 w 9982"/>
              <a:gd name="connsiteY35" fmla="*/ 2075 h 9973"/>
              <a:gd name="connsiteX36" fmla="*/ 2172 w 9982"/>
              <a:gd name="connsiteY36" fmla="*/ 1563 h 9973"/>
              <a:gd name="connsiteX37" fmla="*/ 712 w 9982"/>
              <a:gd name="connsiteY37" fmla="*/ 2022 h 9973"/>
              <a:gd name="connsiteX38" fmla="*/ 401 w 9982"/>
              <a:gd name="connsiteY38" fmla="*/ 1644 h 9973"/>
              <a:gd name="connsiteX39" fmla="*/ 73 w 9982"/>
              <a:gd name="connsiteY39" fmla="*/ 2049 h 9973"/>
              <a:gd name="connsiteX40" fmla="*/ 0 w 9982"/>
              <a:gd name="connsiteY40" fmla="*/ 943 h 9973"/>
              <a:gd name="connsiteX0" fmla="*/ 0 w 10000"/>
              <a:gd name="connsiteY0" fmla="*/ 946 h 10000"/>
              <a:gd name="connsiteX1" fmla="*/ 2742 w 10000"/>
              <a:gd name="connsiteY1" fmla="*/ 540 h 10000"/>
              <a:gd name="connsiteX2" fmla="*/ 3034 w 10000"/>
              <a:gd name="connsiteY2" fmla="*/ 1189 h 10000"/>
              <a:gd name="connsiteX3" fmla="*/ 3092 w 10000"/>
              <a:gd name="connsiteY3" fmla="*/ 1067 h 10000"/>
              <a:gd name="connsiteX4" fmla="*/ 5978 w 10000"/>
              <a:gd name="connsiteY4" fmla="*/ 540 h 10000"/>
              <a:gd name="connsiteX5" fmla="*/ 6458 w 10000"/>
              <a:gd name="connsiteY5" fmla="*/ 917 h 10000"/>
              <a:gd name="connsiteX6" fmla="*/ 6490 w 10000"/>
              <a:gd name="connsiteY6" fmla="*/ 81 h 10000"/>
              <a:gd name="connsiteX7" fmla="*/ 6454 w 10000"/>
              <a:gd name="connsiteY7" fmla="*/ 0 h 10000"/>
              <a:gd name="connsiteX8" fmla="*/ 7039 w 10000"/>
              <a:gd name="connsiteY8" fmla="*/ 54 h 10000"/>
              <a:gd name="connsiteX9" fmla="*/ 7660 w 10000"/>
              <a:gd name="connsiteY9" fmla="*/ 1567 h 10000"/>
              <a:gd name="connsiteX10" fmla="*/ 8666 w 10000"/>
              <a:gd name="connsiteY10" fmla="*/ 3676 h 10000"/>
              <a:gd name="connsiteX11" fmla="*/ 9140 w 10000"/>
              <a:gd name="connsiteY11" fmla="*/ 5487 h 10000"/>
              <a:gd name="connsiteX12" fmla="*/ 9890 w 10000"/>
              <a:gd name="connsiteY12" fmla="*/ 6757 h 10000"/>
              <a:gd name="connsiteX13" fmla="*/ 10000 w 10000"/>
              <a:gd name="connsiteY13" fmla="*/ 8594 h 10000"/>
              <a:gd name="connsiteX14" fmla="*/ 9763 w 10000"/>
              <a:gd name="connsiteY14" fmla="*/ 9703 h 10000"/>
              <a:gd name="connsiteX15" fmla="*/ 8720 w 10000"/>
              <a:gd name="connsiteY15" fmla="*/ 10000 h 10000"/>
              <a:gd name="connsiteX16" fmla="*/ 8537 w 10000"/>
              <a:gd name="connsiteY16" fmla="*/ 9541 h 10000"/>
              <a:gd name="connsiteX17" fmla="*/ 7806 w 10000"/>
              <a:gd name="connsiteY17" fmla="*/ 8865 h 10000"/>
              <a:gd name="connsiteX18" fmla="*/ 7569 w 10000"/>
              <a:gd name="connsiteY18" fmla="*/ 8162 h 10000"/>
              <a:gd name="connsiteX19" fmla="*/ 7367 w 10000"/>
              <a:gd name="connsiteY19" fmla="*/ 7919 h 10000"/>
              <a:gd name="connsiteX20" fmla="*/ 7258 w 10000"/>
              <a:gd name="connsiteY20" fmla="*/ 7271 h 10000"/>
              <a:gd name="connsiteX21" fmla="*/ 7075 w 10000"/>
              <a:gd name="connsiteY21" fmla="*/ 7459 h 10000"/>
              <a:gd name="connsiteX22" fmla="*/ 6490 w 10000"/>
              <a:gd name="connsiteY22" fmla="*/ 6622 h 10000"/>
              <a:gd name="connsiteX23" fmla="*/ 6636 w 10000"/>
              <a:gd name="connsiteY23" fmla="*/ 5838 h 10000"/>
              <a:gd name="connsiteX24" fmla="*/ 6490 w 10000"/>
              <a:gd name="connsiteY24" fmla="*/ 5406 h 10000"/>
              <a:gd name="connsiteX25" fmla="*/ 6325 w 10000"/>
              <a:gd name="connsiteY25" fmla="*/ 5541 h 10000"/>
              <a:gd name="connsiteX26" fmla="*/ 6343 w 10000"/>
              <a:gd name="connsiteY26" fmla="*/ 6000 h 10000"/>
              <a:gd name="connsiteX27" fmla="*/ 6142 w 10000"/>
              <a:gd name="connsiteY27" fmla="*/ 5406 h 10000"/>
              <a:gd name="connsiteX28" fmla="*/ 6161 w 10000"/>
              <a:gd name="connsiteY28" fmla="*/ 4000 h 10000"/>
              <a:gd name="connsiteX29" fmla="*/ 5795 w 10000"/>
              <a:gd name="connsiteY29" fmla="*/ 3163 h 10000"/>
              <a:gd name="connsiteX30" fmla="*/ 4863 w 10000"/>
              <a:gd name="connsiteY30" fmla="*/ 2460 h 10000"/>
              <a:gd name="connsiteX31" fmla="*/ 4388 w 10000"/>
              <a:gd name="connsiteY31" fmla="*/ 1676 h 10000"/>
              <a:gd name="connsiteX32" fmla="*/ 3857 w 10000"/>
              <a:gd name="connsiteY32" fmla="*/ 1594 h 10000"/>
              <a:gd name="connsiteX33" fmla="*/ 3638 w 10000"/>
              <a:gd name="connsiteY33" fmla="*/ 2081 h 10000"/>
              <a:gd name="connsiteX34" fmla="*/ 2870 w 10000"/>
              <a:gd name="connsiteY34" fmla="*/ 2433 h 10000"/>
              <a:gd name="connsiteX35" fmla="*/ 2413 w 10000"/>
              <a:gd name="connsiteY35" fmla="*/ 2081 h 10000"/>
              <a:gd name="connsiteX36" fmla="*/ 2176 w 10000"/>
              <a:gd name="connsiteY36" fmla="*/ 1567 h 10000"/>
              <a:gd name="connsiteX37" fmla="*/ 713 w 10000"/>
              <a:gd name="connsiteY37" fmla="*/ 2027 h 10000"/>
              <a:gd name="connsiteX38" fmla="*/ 402 w 10000"/>
              <a:gd name="connsiteY38" fmla="*/ 1648 h 10000"/>
              <a:gd name="connsiteX39" fmla="*/ 73 w 10000"/>
              <a:gd name="connsiteY39" fmla="*/ 2055 h 10000"/>
              <a:gd name="connsiteX40" fmla="*/ 0 w 10000"/>
              <a:gd name="connsiteY40" fmla="*/ 946 h 10000"/>
              <a:gd name="connsiteX0" fmla="*/ 0 w 10000"/>
              <a:gd name="connsiteY0" fmla="*/ 946 h 10000"/>
              <a:gd name="connsiteX1" fmla="*/ 2742 w 10000"/>
              <a:gd name="connsiteY1" fmla="*/ 540 h 10000"/>
              <a:gd name="connsiteX2" fmla="*/ 3034 w 10000"/>
              <a:gd name="connsiteY2" fmla="*/ 1189 h 10000"/>
              <a:gd name="connsiteX3" fmla="*/ 3092 w 10000"/>
              <a:gd name="connsiteY3" fmla="*/ 1067 h 10000"/>
              <a:gd name="connsiteX4" fmla="*/ 6042 w 10000"/>
              <a:gd name="connsiteY4" fmla="*/ 493 h 10000"/>
              <a:gd name="connsiteX5" fmla="*/ 6458 w 10000"/>
              <a:gd name="connsiteY5" fmla="*/ 917 h 10000"/>
              <a:gd name="connsiteX6" fmla="*/ 6490 w 10000"/>
              <a:gd name="connsiteY6" fmla="*/ 81 h 10000"/>
              <a:gd name="connsiteX7" fmla="*/ 6454 w 10000"/>
              <a:gd name="connsiteY7" fmla="*/ 0 h 10000"/>
              <a:gd name="connsiteX8" fmla="*/ 7039 w 10000"/>
              <a:gd name="connsiteY8" fmla="*/ 54 h 10000"/>
              <a:gd name="connsiteX9" fmla="*/ 7660 w 10000"/>
              <a:gd name="connsiteY9" fmla="*/ 1567 h 10000"/>
              <a:gd name="connsiteX10" fmla="*/ 8666 w 10000"/>
              <a:gd name="connsiteY10" fmla="*/ 3676 h 10000"/>
              <a:gd name="connsiteX11" fmla="*/ 9140 w 10000"/>
              <a:gd name="connsiteY11" fmla="*/ 5487 h 10000"/>
              <a:gd name="connsiteX12" fmla="*/ 9890 w 10000"/>
              <a:gd name="connsiteY12" fmla="*/ 6757 h 10000"/>
              <a:gd name="connsiteX13" fmla="*/ 10000 w 10000"/>
              <a:gd name="connsiteY13" fmla="*/ 8594 h 10000"/>
              <a:gd name="connsiteX14" fmla="*/ 9763 w 10000"/>
              <a:gd name="connsiteY14" fmla="*/ 9703 h 10000"/>
              <a:gd name="connsiteX15" fmla="*/ 8720 w 10000"/>
              <a:gd name="connsiteY15" fmla="*/ 10000 h 10000"/>
              <a:gd name="connsiteX16" fmla="*/ 8537 w 10000"/>
              <a:gd name="connsiteY16" fmla="*/ 9541 h 10000"/>
              <a:gd name="connsiteX17" fmla="*/ 7806 w 10000"/>
              <a:gd name="connsiteY17" fmla="*/ 8865 h 10000"/>
              <a:gd name="connsiteX18" fmla="*/ 7569 w 10000"/>
              <a:gd name="connsiteY18" fmla="*/ 8162 h 10000"/>
              <a:gd name="connsiteX19" fmla="*/ 7367 w 10000"/>
              <a:gd name="connsiteY19" fmla="*/ 7919 h 10000"/>
              <a:gd name="connsiteX20" fmla="*/ 7258 w 10000"/>
              <a:gd name="connsiteY20" fmla="*/ 7271 h 10000"/>
              <a:gd name="connsiteX21" fmla="*/ 7075 w 10000"/>
              <a:gd name="connsiteY21" fmla="*/ 7459 h 10000"/>
              <a:gd name="connsiteX22" fmla="*/ 6490 w 10000"/>
              <a:gd name="connsiteY22" fmla="*/ 6622 h 10000"/>
              <a:gd name="connsiteX23" fmla="*/ 6636 w 10000"/>
              <a:gd name="connsiteY23" fmla="*/ 5838 h 10000"/>
              <a:gd name="connsiteX24" fmla="*/ 6490 w 10000"/>
              <a:gd name="connsiteY24" fmla="*/ 5406 h 10000"/>
              <a:gd name="connsiteX25" fmla="*/ 6325 w 10000"/>
              <a:gd name="connsiteY25" fmla="*/ 5541 h 10000"/>
              <a:gd name="connsiteX26" fmla="*/ 6343 w 10000"/>
              <a:gd name="connsiteY26" fmla="*/ 6000 h 10000"/>
              <a:gd name="connsiteX27" fmla="*/ 6142 w 10000"/>
              <a:gd name="connsiteY27" fmla="*/ 5406 h 10000"/>
              <a:gd name="connsiteX28" fmla="*/ 6161 w 10000"/>
              <a:gd name="connsiteY28" fmla="*/ 4000 h 10000"/>
              <a:gd name="connsiteX29" fmla="*/ 5795 w 10000"/>
              <a:gd name="connsiteY29" fmla="*/ 3163 h 10000"/>
              <a:gd name="connsiteX30" fmla="*/ 4863 w 10000"/>
              <a:gd name="connsiteY30" fmla="*/ 2460 h 10000"/>
              <a:gd name="connsiteX31" fmla="*/ 4388 w 10000"/>
              <a:gd name="connsiteY31" fmla="*/ 1676 h 10000"/>
              <a:gd name="connsiteX32" fmla="*/ 3857 w 10000"/>
              <a:gd name="connsiteY32" fmla="*/ 1594 h 10000"/>
              <a:gd name="connsiteX33" fmla="*/ 3638 w 10000"/>
              <a:gd name="connsiteY33" fmla="*/ 2081 h 10000"/>
              <a:gd name="connsiteX34" fmla="*/ 2870 w 10000"/>
              <a:gd name="connsiteY34" fmla="*/ 2433 h 10000"/>
              <a:gd name="connsiteX35" fmla="*/ 2413 w 10000"/>
              <a:gd name="connsiteY35" fmla="*/ 2081 h 10000"/>
              <a:gd name="connsiteX36" fmla="*/ 2176 w 10000"/>
              <a:gd name="connsiteY36" fmla="*/ 1567 h 10000"/>
              <a:gd name="connsiteX37" fmla="*/ 713 w 10000"/>
              <a:gd name="connsiteY37" fmla="*/ 2027 h 10000"/>
              <a:gd name="connsiteX38" fmla="*/ 402 w 10000"/>
              <a:gd name="connsiteY38" fmla="*/ 1648 h 10000"/>
              <a:gd name="connsiteX39" fmla="*/ 73 w 10000"/>
              <a:gd name="connsiteY39" fmla="*/ 2055 h 10000"/>
              <a:gd name="connsiteX40" fmla="*/ 0 w 10000"/>
              <a:gd name="connsiteY40" fmla="*/ 946 h 10000"/>
              <a:gd name="connsiteX0" fmla="*/ 0 w 10000"/>
              <a:gd name="connsiteY0" fmla="*/ 986 h 10040"/>
              <a:gd name="connsiteX1" fmla="*/ 2742 w 10000"/>
              <a:gd name="connsiteY1" fmla="*/ 580 h 10040"/>
              <a:gd name="connsiteX2" fmla="*/ 3034 w 10000"/>
              <a:gd name="connsiteY2" fmla="*/ 1229 h 10040"/>
              <a:gd name="connsiteX3" fmla="*/ 3092 w 10000"/>
              <a:gd name="connsiteY3" fmla="*/ 1107 h 10040"/>
              <a:gd name="connsiteX4" fmla="*/ 6042 w 10000"/>
              <a:gd name="connsiteY4" fmla="*/ 533 h 10040"/>
              <a:gd name="connsiteX5" fmla="*/ 6458 w 10000"/>
              <a:gd name="connsiteY5" fmla="*/ 957 h 10040"/>
              <a:gd name="connsiteX6" fmla="*/ 6490 w 10000"/>
              <a:gd name="connsiteY6" fmla="*/ 121 h 10040"/>
              <a:gd name="connsiteX7" fmla="*/ 6454 w 10000"/>
              <a:gd name="connsiteY7" fmla="*/ 40 h 10040"/>
              <a:gd name="connsiteX8" fmla="*/ 7023 w 10000"/>
              <a:gd name="connsiteY8" fmla="*/ 0 h 10040"/>
              <a:gd name="connsiteX9" fmla="*/ 7660 w 10000"/>
              <a:gd name="connsiteY9" fmla="*/ 1607 h 10040"/>
              <a:gd name="connsiteX10" fmla="*/ 8666 w 10000"/>
              <a:gd name="connsiteY10" fmla="*/ 3716 h 10040"/>
              <a:gd name="connsiteX11" fmla="*/ 9140 w 10000"/>
              <a:gd name="connsiteY11" fmla="*/ 5527 h 10040"/>
              <a:gd name="connsiteX12" fmla="*/ 9890 w 10000"/>
              <a:gd name="connsiteY12" fmla="*/ 6797 h 10040"/>
              <a:gd name="connsiteX13" fmla="*/ 10000 w 10000"/>
              <a:gd name="connsiteY13" fmla="*/ 8634 h 10040"/>
              <a:gd name="connsiteX14" fmla="*/ 9763 w 10000"/>
              <a:gd name="connsiteY14" fmla="*/ 9743 h 10040"/>
              <a:gd name="connsiteX15" fmla="*/ 8720 w 10000"/>
              <a:gd name="connsiteY15" fmla="*/ 10040 h 10040"/>
              <a:gd name="connsiteX16" fmla="*/ 8537 w 10000"/>
              <a:gd name="connsiteY16" fmla="*/ 9581 h 10040"/>
              <a:gd name="connsiteX17" fmla="*/ 7806 w 10000"/>
              <a:gd name="connsiteY17" fmla="*/ 8905 h 10040"/>
              <a:gd name="connsiteX18" fmla="*/ 7569 w 10000"/>
              <a:gd name="connsiteY18" fmla="*/ 8202 h 10040"/>
              <a:gd name="connsiteX19" fmla="*/ 7367 w 10000"/>
              <a:gd name="connsiteY19" fmla="*/ 7959 h 10040"/>
              <a:gd name="connsiteX20" fmla="*/ 7258 w 10000"/>
              <a:gd name="connsiteY20" fmla="*/ 7311 h 10040"/>
              <a:gd name="connsiteX21" fmla="*/ 7075 w 10000"/>
              <a:gd name="connsiteY21" fmla="*/ 7499 h 10040"/>
              <a:gd name="connsiteX22" fmla="*/ 6490 w 10000"/>
              <a:gd name="connsiteY22" fmla="*/ 6662 h 10040"/>
              <a:gd name="connsiteX23" fmla="*/ 6636 w 10000"/>
              <a:gd name="connsiteY23" fmla="*/ 5878 h 10040"/>
              <a:gd name="connsiteX24" fmla="*/ 6490 w 10000"/>
              <a:gd name="connsiteY24" fmla="*/ 5446 h 10040"/>
              <a:gd name="connsiteX25" fmla="*/ 6325 w 10000"/>
              <a:gd name="connsiteY25" fmla="*/ 5581 h 10040"/>
              <a:gd name="connsiteX26" fmla="*/ 6343 w 10000"/>
              <a:gd name="connsiteY26" fmla="*/ 6040 h 10040"/>
              <a:gd name="connsiteX27" fmla="*/ 6142 w 10000"/>
              <a:gd name="connsiteY27" fmla="*/ 5446 h 10040"/>
              <a:gd name="connsiteX28" fmla="*/ 6161 w 10000"/>
              <a:gd name="connsiteY28" fmla="*/ 4040 h 10040"/>
              <a:gd name="connsiteX29" fmla="*/ 5795 w 10000"/>
              <a:gd name="connsiteY29" fmla="*/ 3203 h 10040"/>
              <a:gd name="connsiteX30" fmla="*/ 4863 w 10000"/>
              <a:gd name="connsiteY30" fmla="*/ 2500 h 10040"/>
              <a:gd name="connsiteX31" fmla="*/ 4388 w 10000"/>
              <a:gd name="connsiteY31" fmla="*/ 1716 h 10040"/>
              <a:gd name="connsiteX32" fmla="*/ 3857 w 10000"/>
              <a:gd name="connsiteY32" fmla="*/ 1634 h 10040"/>
              <a:gd name="connsiteX33" fmla="*/ 3638 w 10000"/>
              <a:gd name="connsiteY33" fmla="*/ 2121 h 10040"/>
              <a:gd name="connsiteX34" fmla="*/ 2870 w 10000"/>
              <a:gd name="connsiteY34" fmla="*/ 2473 h 10040"/>
              <a:gd name="connsiteX35" fmla="*/ 2413 w 10000"/>
              <a:gd name="connsiteY35" fmla="*/ 2121 h 10040"/>
              <a:gd name="connsiteX36" fmla="*/ 2176 w 10000"/>
              <a:gd name="connsiteY36" fmla="*/ 1607 h 10040"/>
              <a:gd name="connsiteX37" fmla="*/ 713 w 10000"/>
              <a:gd name="connsiteY37" fmla="*/ 2067 h 10040"/>
              <a:gd name="connsiteX38" fmla="*/ 402 w 10000"/>
              <a:gd name="connsiteY38" fmla="*/ 1688 h 10040"/>
              <a:gd name="connsiteX39" fmla="*/ 73 w 10000"/>
              <a:gd name="connsiteY39" fmla="*/ 2095 h 10040"/>
              <a:gd name="connsiteX40" fmla="*/ 0 w 10000"/>
              <a:gd name="connsiteY40" fmla="*/ 986 h 10040"/>
              <a:gd name="connsiteX0" fmla="*/ 0 w 10000"/>
              <a:gd name="connsiteY0" fmla="*/ 986 h 10040"/>
              <a:gd name="connsiteX1" fmla="*/ 2742 w 10000"/>
              <a:gd name="connsiteY1" fmla="*/ 580 h 10040"/>
              <a:gd name="connsiteX2" fmla="*/ 3034 w 10000"/>
              <a:gd name="connsiteY2" fmla="*/ 1229 h 10040"/>
              <a:gd name="connsiteX3" fmla="*/ 3092 w 10000"/>
              <a:gd name="connsiteY3" fmla="*/ 1107 h 10040"/>
              <a:gd name="connsiteX4" fmla="*/ 6042 w 10000"/>
              <a:gd name="connsiteY4" fmla="*/ 533 h 10040"/>
              <a:gd name="connsiteX5" fmla="*/ 6458 w 10000"/>
              <a:gd name="connsiteY5" fmla="*/ 957 h 10040"/>
              <a:gd name="connsiteX6" fmla="*/ 6442 w 10000"/>
              <a:gd name="connsiteY6" fmla="*/ 51 h 10040"/>
              <a:gd name="connsiteX7" fmla="*/ 6454 w 10000"/>
              <a:gd name="connsiteY7" fmla="*/ 40 h 10040"/>
              <a:gd name="connsiteX8" fmla="*/ 7023 w 10000"/>
              <a:gd name="connsiteY8" fmla="*/ 0 h 10040"/>
              <a:gd name="connsiteX9" fmla="*/ 7660 w 10000"/>
              <a:gd name="connsiteY9" fmla="*/ 1607 h 10040"/>
              <a:gd name="connsiteX10" fmla="*/ 8666 w 10000"/>
              <a:gd name="connsiteY10" fmla="*/ 3716 h 10040"/>
              <a:gd name="connsiteX11" fmla="*/ 9140 w 10000"/>
              <a:gd name="connsiteY11" fmla="*/ 5527 h 10040"/>
              <a:gd name="connsiteX12" fmla="*/ 9890 w 10000"/>
              <a:gd name="connsiteY12" fmla="*/ 6797 h 10040"/>
              <a:gd name="connsiteX13" fmla="*/ 10000 w 10000"/>
              <a:gd name="connsiteY13" fmla="*/ 8634 h 10040"/>
              <a:gd name="connsiteX14" fmla="*/ 9763 w 10000"/>
              <a:gd name="connsiteY14" fmla="*/ 9743 h 10040"/>
              <a:gd name="connsiteX15" fmla="*/ 8720 w 10000"/>
              <a:gd name="connsiteY15" fmla="*/ 10040 h 10040"/>
              <a:gd name="connsiteX16" fmla="*/ 8537 w 10000"/>
              <a:gd name="connsiteY16" fmla="*/ 9581 h 10040"/>
              <a:gd name="connsiteX17" fmla="*/ 7806 w 10000"/>
              <a:gd name="connsiteY17" fmla="*/ 8905 h 10040"/>
              <a:gd name="connsiteX18" fmla="*/ 7569 w 10000"/>
              <a:gd name="connsiteY18" fmla="*/ 8202 h 10040"/>
              <a:gd name="connsiteX19" fmla="*/ 7367 w 10000"/>
              <a:gd name="connsiteY19" fmla="*/ 7959 h 10040"/>
              <a:gd name="connsiteX20" fmla="*/ 7258 w 10000"/>
              <a:gd name="connsiteY20" fmla="*/ 7311 h 10040"/>
              <a:gd name="connsiteX21" fmla="*/ 7075 w 10000"/>
              <a:gd name="connsiteY21" fmla="*/ 7499 h 10040"/>
              <a:gd name="connsiteX22" fmla="*/ 6490 w 10000"/>
              <a:gd name="connsiteY22" fmla="*/ 6662 h 10040"/>
              <a:gd name="connsiteX23" fmla="*/ 6636 w 10000"/>
              <a:gd name="connsiteY23" fmla="*/ 5878 h 10040"/>
              <a:gd name="connsiteX24" fmla="*/ 6490 w 10000"/>
              <a:gd name="connsiteY24" fmla="*/ 5446 h 10040"/>
              <a:gd name="connsiteX25" fmla="*/ 6325 w 10000"/>
              <a:gd name="connsiteY25" fmla="*/ 5581 h 10040"/>
              <a:gd name="connsiteX26" fmla="*/ 6343 w 10000"/>
              <a:gd name="connsiteY26" fmla="*/ 6040 h 10040"/>
              <a:gd name="connsiteX27" fmla="*/ 6142 w 10000"/>
              <a:gd name="connsiteY27" fmla="*/ 5446 h 10040"/>
              <a:gd name="connsiteX28" fmla="*/ 6161 w 10000"/>
              <a:gd name="connsiteY28" fmla="*/ 4040 h 10040"/>
              <a:gd name="connsiteX29" fmla="*/ 5795 w 10000"/>
              <a:gd name="connsiteY29" fmla="*/ 3203 h 10040"/>
              <a:gd name="connsiteX30" fmla="*/ 4863 w 10000"/>
              <a:gd name="connsiteY30" fmla="*/ 2500 h 10040"/>
              <a:gd name="connsiteX31" fmla="*/ 4388 w 10000"/>
              <a:gd name="connsiteY31" fmla="*/ 1716 h 10040"/>
              <a:gd name="connsiteX32" fmla="*/ 3857 w 10000"/>
              <a:gd name="connsiteY32" fmla="*/ 1634 h 10040"/>
              <a:gd name="connsiteX33" fmla="*/ 3638 w 10000"/>
              <a:gd name="connsiteY33" fmla="*/ 2121 h 10040"/>
              <a:gd name="connsiteX34" fmla="*/ 2870 w 10000"/>
              <a:gd name="connsiteY34" fmla="*/ 2473 h 10040"/>
              <a:gd name="connsiteX35" fmla="*/ 2413 w 10000"/>
              <a:gd name="connsiteY35" fmla="*/ 2121 h 10040"/>
              <a:gd name="connsiteX36" fmla="*/ 2176 w 10000"/>
              <a:gd name="connsiteY36" fmla="*/ 1607 h 10040"/>
              <a:gd name="connsiteX37" fmla="*/ 713 w 10000"/>
              <a:gd name="connsiteY37" fmla="*/ 2067 h 10040"/>
              <a:gd name="connsiteX38" fmla="*/ 402 w 10000"/>
              <a:gd name="connsiteY38" fmla="*/ 1688 h 10040"/>
              <a:gd name="connsiteX39" fmla="*/ 73 w 10000"/>
              <a:gd name="connsiteY39" fmla="*/ 2095 h 10040"/>
              <a:gd name="connsiteX40" fmla="*/ 0 w 10000"/>
              <a:gd name="connsiteY40" fmla="*/ 986 h 10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000" h="10040">
                <a:moveTo>
                  <a:pt x="0" y="986"/>
                </a:moveTo>
                <a:lnTo>
                  <a:pt x="2742" y="580"/>
                </a:lnTo>
                <a:cubicBezTo>
                  <a:pt x="2839" y="797"/>
                  <a:pt x="2937" y="1013"/>
                  <a:pt x="3034" y="1229"/>
                </a:cubicBezTo>
                <a:cubicBezTo>
                  <a:pt x="3053" y="1220"/>
                  <a:pt x="3073" y="1116"/>
                  <a:pt x="3092" y="1107"/>
                </a:cubicBezTo>
                <a:lnTo>
                  <a:pt x="6042" y="533"/>
                </a:lnTo>
                <a:lnTo>
                  <a:pt x="6458" y="957"/>
                </a:lnTo>
                <a:cubicBezTo>
                  <a:pt x="6469" y="678"/>
                  <a:pt x="6431" y="330"/>
                  <a:pt x="6442" y="51"/>
                </a:cubicBezTo>
                <a:cubicBezTo>
                  <a:pt x="6446" y="47"/>
                  <a:pt x="6450" y="44"/>
                  <a:pt x="6454" y="40"/>
                </a:cubicBezTo>
                <a:lnTo>
                  <a:pt x="7023" y="0"/>
                </a:lnTo>
                <a:lnTo>
                  <a:pt x="7660" y="1607"/>
                </a:lnTo>
                <a:lnTo>
                  <a:pt x="8666" y="3716"/>
                </a:lnTo>
                <a:lnTo>
                  <a:pt x="9140" y="5527"/>
                </a:lnTo>
                <a:lnTo>
                  <a:pt x="9890" y="6797"/>
                </a:lnTo>
                <a:cubicBezTo>
                  <a:pt x="9927" y="7410"/>
                  <a:pt x="9963" y="8022"/>
                  <a:pt x="10000" y="8634"/>
                </a:cubicBezTo>
                <a:lnTo>
                  <a:pt x="9763" y="9743"/>
                </a:lnTo>
                <a:lnTo>
                  <a:pt x="8720" y="10040"/>
                </a:lnTo>
                <a:lnTo>
                  <a:pt x="8537" y="9581"/>
                </a:lnTo>
                <a:lnTo>
                  <a:pt x="7806" y="8905"/>
                </a:lnTo>
                <a:lnTo>
                  <a:pt x="7569" y="8202"/>
                </a:lnTo>
                <a:lnTo>
                  <a:pt x="7367" y="7959"/>
                </a:lnTo>
                <a:cubicBezTo>
                  <a:pt x="7331" y="7743"/>
                  <a:pt x="7294" y="7527"/>
                  <a:pt x="7258" y="7311"/>
                </a:cubicBezTo>
                <a:lnTo>
                  <a:pt x="7075" y="7499"/>
                </a:lnTo>
                <a:lnTo>
                  <a:pt x="6490" y="6662"/>
                </a:lnTo>
                <a:cubicBezTo>
                  <a:pt x="6539" y="6400"/>
                  <a:pt x="6587" y="6139"/>
                  <a:pt x="6636" y="5878"/>
                </a:cubicBezTo>
                <a:cubicBezTo>
                  <a:pt x="6587" y="5733"/>
                  <a:pt x="6539" y="5590"/>
                  <a:pt x="6490" y="5446"/>
                </a:cubicBezTo>
                <a:lnTo>
                  <a:pt x="6325" y="5581"/>
                </a:lnTo>
                <a:lnTo>
                  <a:pt x="6343" y="6040"/>
                </a:lnTo>
                <a:lnTo>
                  <a:pt x="6142" y="5446"/>
                </a:lnTo>
                <a:cubicBezTo>
                  <a:pt x="6148" y="4977"/>
                  <a:pt x="6155" y="4508"/>
                  <a:pt x="6161" y="4040"/>
                </a:cubicBezTo>
                <a:lnTo>
                  <a:pt x="5795" y="3203"/>
                </a:lnTo>
                <a:lnTo>
                  <a:pt x="4863" y="2500"/>
                </a:lnTo>
                <a:lnTo>
                  <a:pt x="4388" y="1716"/>
                </a:lnTo>
                <a:lnTo>
                  <a:pt x="3857" y="1634"/>
                </a:lnTo>
                <a:lnTo>
                  <a:pt x="3638" y="2121"/>
                </a:lnTo>
                <a:lnTo>
                  <a:pt x="2870" y="2473"/>
                </a:lnTo>
                <a:lnTo>
                  <a:pt x="2413" y="2121"/>
                </a:lnTo>
                <a:lnTo>
                  <a:pt x="2176" y="1607"/>
                </a:lnTo>
                <a:lnTo>
                  <a:pt x="713" y="2067"/>
                </a:lnTo>
                <a:lnTo>
                  <a:pt x="402" y="1688"/>
                </a:lnTo>
                <a:lnTo>
                  <a:pt x="73" y="2095"/>
                </a:lnTo>
                <a:cubicBezTo>
                  <a:pt x="49" y="1725"/>
                  <a:pt x="24" y="1356"/>
                  <a:pt x="0" y="986"/>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0" name="Freeform 48" descr="Wide downward diagonal"/>
          <p:cNvSpPr>
            <a:spLocks/>
          </p:cNvSpPr>
          <p:nvPr/>
        </p:nvSpPr>
        <p:spPr bwMode="auto">
          <a:xfrm>
            <a:off x="7708825" y="2588858"/>
            <a:ext cx="737556" cy="480428"/>
          </a:xfrm>
          <a:custGeom>
            <a:avLst/>
            <a:gdLst>
              <a:gd name="connsiteX0" fmla="*/ 917 w 9970"/>
              <a:gd name="connsiteY0" fmla="*/ 1448 h 9955"/>
              <a:gd name="connsiteX1" fmla="*/ 0 w 9970"/>
              <a:gd name="connsiteY1" fmla="*/ 2805 h 9955"/>
              <a:gd name="connsiteX2" fmla="*/ 503 w 9970"/>
              <a:gd name="connsiteY2" fmla="*/ 7557 h 9955"/>
              <a:gd name="connsiteX3" fmla="*/ 917 w 9970"/>
              <a:gd name="connsiteY3" fmla="*/ 9955 h 9955"/>
              <a:gd name="connsiteX4" fmla="*/ 2633 w 9970"/>
              <a:gd name="connsiteY4" fmla="*/ 9729 h 9955"/>
              <a:gd name="connsiteX5" fmla="*/ 8935 w 9970"/>
              <a:gd name="connsiteY5" fmla="*/ 7919 h 9955"/>
              <a:gd name="connsiteX6" fmla="*/ 9349 w 9970"/>
              <a:gd name="connsiteY6" fmla="*/ 7602 h 9955"/>
              <a:gd name="connsiteX7" fmla="*/ 9970 w 9970"/>
              <a:gd name="connsiteY7" fmla="*/ 5339 h 9955"/>
              <a:gd name="connsiteX8" fmla="*/ 9053 w 9970"/>
              <a:gd name="connsiteY8" fmla="*/ 4208 h 9955"/>
              <a:gd name="connsiteX9" fmla="*/ 9604 w 9970"/>
              <a:gd name="connsiteY9" fmla="*/ 1391 h 9955"/>
              <a:gd name="connsiteX10" fmla="*/ 8846 w 9970"/>
              <a:gd name="connsiteY10" fmla="*/ 995 h 9955"/>
              <a:gd name="connsiteX11" fmla="*/ 8846 w 9970"/>
              <a:gd name="connsiteY11" fmla="*/ 271 h 9955"/>
              <a:gd name="connsiteX12" fmla="*/ 8521 w 9970"/>
              <a:gd name="connsiteY12" fmla="*/ 0 h 9955"/>
              <a:gd name="connsiteX13" fmla="*/ 1213 w 9970"/>
              <a:gd name="connsiteY13" fmla="*/ 2081 h 9955"/>
              <a:gd name="connsiteX14" fmla="*/ 917 w 9970"/>
              <a:gd name="connsiteY14" fmla="*/ 1448 h 9955"/>
              <a:gd name="connsiteX0" fmla="*/ 920 w 10000"/>
              <a:gd name="connsiteY0" fmla="*/ 1455 h 10000"/>
              <a:gd name="connsiteX1" fmla="*/ 0 w 10000"/>
              <a:gd name="connsiteY1" fmla="*/ 2818 h 10000"/>
              <a:gd name="connsiteX2" fmla="*/ 505 w 10000"/>
              <a:gd name="connsiteY2" fmla="*/ 7591 h 10000"/>
              <a:gd name="connsiteX3" fmla="*/ 920 w 10000"/>
              <a:gd name="connsiteY3" fmla="*/ 10000 h 10000"/>
              <a:gd name="connsiteX4" fmla="*/ 2641 w 10000"/>
              <a:gd name="connsiteY4" fmla="*/ 9773 h 10000"/>
              <a:gd name="connsiteX5" fmla="*/ 8962 w 10000"/>
              <a:gd name="connsiteY5" fmla="*/ 7955 h 10000"/>
              <a:gd name="connsiteX6" fmla="*/ 9377 w 10000"/>
              <a:gd name="connsiteY6" fmla="*/ 7636 h 10000"/>
              <a:gd name="connsiteX7" fmla="*/ 10000 w 10000"/>
              <a:gd name="connsiteY7" fmla="*/ 5363 h 10000"/>
              <a:gd name="connsiteX8" fmla="*/ 9080 w 10000"/>
              <a:gd name="connsiteY8" fmla="*/ 4227 h 10000"/>
              <a:gd name="connsiteX9" fmla="*/ 9633 w 10000"/>
              <a:gd name="connsiteY9" fmla="*/ 1397 h 10000"/>
              <a:gd name="connsiteX10" fmla="*/ 8873 w 10000"/>
              <a:gd name="connsiteY10" fmla="*/ 999 h 10000"/>
              <a:gd name="connsiteX11" fmla="*/ 8976 w 10000"/>
              <a:gd name="connsiteY11" fmla="*/ 272 h 10000"/>
              <a:gd name="connsiteX12" fmla="*/ 8547 w 10000"/>
              <a:gd name="connsiteY12" fmla="*/ 0 h 10000"/>
              <a:gd name="connsiteX13" fmla="*/ 1217 w 10000"/>
              <a:gd name="connsiteY13" fmla="*/ 2090 h 10000"/>
              <a:gd name="connsiteX14" fmla="*/ 920 w 10000"/>
              <a:gd name="connsiteY14" fmla="*/ 1455 h 10000"/>
              <a:gd name="connsiteX0" fmla="*/ 920 w 10000"/>
              <a:gd name="connsiteY0" fmla="*/ 1455 h 10000"/>
              <a:gd name="connsiteX1" fmla="*/ 0 w 10000"/>
              <a:gd name="connsiteY1" fmla="*/ 2818 h 10000"/>
              <a:gd name="connsiteX2" fmla="*/ 505 w 10000"/>
              <a:gd name="connsiteY2" fmla="*/ 7591 h 10000"/>
              <a:gd name="connsiteX3" fmla="*/ 920 w 10000"/>
              <a:gd name="connsiteY3" fmla="*/ 10000 h 10000"/>
              <a:gd name="connsiteX4" fmla="*/ 2641 w 10000"/>
              <a:gd name="connsiteY4" fmla="*/ 9773 h 10000"/>
              <a:gd name="connsiteX5" fmla="*/ 8962 w 10000"/>
              <a:gd name="connsiteY5" fmla="*/ 7955 h 10000"/>
              <a:gd name="connsiteX6" fmla="*/ 9377 w 10000"/>
              <a:gd name="connsiteY6" fmla="*/ 7636 h 10000"/>
              <a:gd name="connsiteX7" fmla="*/ 10000 w 10000"/>
              <a:gd name="connsiteY7" fmla="*/ 5363 h 10000"/>
              <a:gd name="connsiteX8" fmla="*/ 9080 w 10000"/>
              <a:gd name="connsiteY8" fmla="*/ 4227 h 10000"/>
              <a:gd name="connsiteX9" fmla="*/ 9633 w 10000"/>
              <a:gd name="connsiteY9" fmla="*/ 1397 h 10000"/>
              <a:gd name="connsiteX10" fmla="*/ 8976 w 10000"/>
              <a:gd name="connsiteY10" fmla="*/ 1118 h 10000"/>
              <a:gd name="connsiteX11" fmla="*/ 8976 w 10000"/>
              <a:gd name="connsiteY11" fmla="*/ 272 h 10000"/>
              <a:gd name="connsiteX12" fmla="*/ 8547 w 10000"/>
              <a:gd name="connsiteY12" fmla="*/ 0 h 10000"/>
              <a:gd name="connsiteX13" fmla="*/ 1217 w 10000"/>
              <a:gd name="connsiteY13" fmla="*/ 2090 h 10000"/>
              <a:gd name="connsiteX14" fmla="*/ 920 w 10000"/>
              <a:gd name="connsiteY14" fmla="*/ 1455 h 10000"/>
              <a:gd name="connsiteX0" fmla="*/ 920 w 10000"/>
              <a:gd name="connsiteY0" fmla="*/ 1455 h 10000"/>
              <a:gd name="connsiteX1" fmla="*/ 0 w 10000"/>
              <a:gd name="connsiteY1" fmla="*/ 2818 h 10000"/>
              <a:gd name="connsiteX2" fmla="*/ 505 w 10000"/>
              <a:gd name="connsiteY2" fmla="*/ 7591 h 10000"/>
              <a:gd name="connsiteX3" fmla="*/ 920 w 10000"/>
              <a:gd name="connsiteY3" fmla="*/ 10000 h 10000"/>
              <a:gd name="connsiteX4" fmla="*/ 2641 w 10000"/>
              <a:gd name="connsiteY4" fmla="*/ 9773 h 10000"/>
              <a:gd name="connsiteX5" fmla="*/ 8962 w 10000"/>
              <a:gd name="connsiteY5" fmla="*/ 7955 h 10000"/>
              <a:gd name="connsiteX6" fmla="*/ 9325 w 10000"/>
              <a:gd name="connsiteY6" fmla="*/ 7834 h 10000"/>
              <a:gd name="connsiteX7" fmla="*/ 10000 w 10000"/>
              <a:gd name="connsiteY7" fmla="*/ 5363 h 10000"/>
              <a:gd name="connsiteX8" fmla="*/ 9080 w 10000"/>
              <a:gd name="connsiteY8" fmla="*/ 4227 h 10000"/>
              <a:gd name="connsiteX9" fmla="*/ 9633 w 10000"/>
              <a:gd name="connsiteY9" fmla="*/ 1397 h 10000"/>
              <a:gd name="connsiteX10" fmla="*/ 8976 w 10000"/>
              <a:gd name="connsiteY10" fmla="*/ 1118 h 10000"/>
              <a:gd name="connsiteX11" fmla="*/ 8976 w 10000"/>
              <a:gd name="connsiteY11" fmla="*/ 272 h 10000"/>
              <a:gd name="connsiteX12" fmla="*/ 8547 w 10000"/>
              <a:gd name="connsiteY12" fmla="*/ 0 h 10000"/>
              <a:gd name="connsiteX13" fmla="*/ 1217 w 10000"/>
              <a:gd name="connsiteY13" fmla="*/ 2090 h 10000"/>
              <a:gd name="connsiteX14" fmla="*/ 920 w 10000"/>
              <a:gd name="connsiteY14" fmla="*/ 1455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00">
                <a:moveTo>
                  <a:pt x="920" y="1455"/>
                </a:moveTo>
                <a:lnTo>
                  <a:pt x="0" y="2818"/>
                </a:lnTo>
                <a:cubicBezTo>
                  <a:pt x="169" y="4409"/>
                  <a:pt x="336" y="6000"/>
                  <a:pt x="505" y="7591"/>
                </a:cubicBezTo>
                <a:cubicBezTo>
                  <a:pt x="643" y="8394"/>
                  <a:pt x="782" y="9197"/>
                  <a:pt x="920" y="10000"/>
                </a:cubicBezTo>
                <a:lnTo>
                  <a:pt x="2641" y="9773"/>
                </a:lnTo>
                <a:lnTo>
                  <a:pt x="8962" y="7955"/>
                </a:lnTo>
                <a:lnTo>
                  <a:pt x="9325" y="7834"/>
                </a:lnTo>
                <a:lnTo>
                  <a:pt x="10000" y="5363"/>
                </a:lnTo>
                <a:lnTo>
                  <a:pt x="9080" y="4227"/>
                </a:lnTo>
                <a:lnTo>
                  <a:pt x="9633" y="1397"/>
                </a:lnTo>
                <a:lnTo>
                  <a:pt x="8976" y="1118"/>
                </a:lnTo>
                <a:cubicBezTo>
                  <a:pt x="9010" y="876"/>
                  <a:pt x="8942" y="514"/>
                  <a:pt x="8976" y="272"/>
                </a:cubicBezTo>
                <a:lnTo>
                  <a:pt x="8547" y="0"/>
                </a:lnTo>
                <a:lnTo>
                  <a:pt x="1217" y="2090"/>
                </a:lnTo>
                <a:lnTo>
                  <a:pt x="920" y="1455"/>
                </a:lnTo>
              </a:path>
            </a:pathLst>
          </a:custGeom>
          <a:solidFill>
            <a:schemeClr val="accent6">
              <a:lumMod val="60000"/>
              <a:lumOff val="40000"/>
            </a:schemeClr>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nvGrpSpPr>
          <p:cNvPr id="51" name="Group 49"/>
          <p:cNvGrpSpPr>
            <a:grpSpLocks/>
          </p:cNvGrpSpPr>
          <p:nvPr/>
        </p:nvGrpSpPr>
        <p:grpSpPr bwMode="auto">
          <a:xfrm>
            <a:off x="7773915" y="2006094"/>
            <a:ext cx="1021583" cy="755537"/>
            <a:chOff x="4355" y="1674"/>
            <a:chExt cx="464" cy="325"/>
          </a:xfrm>
          <a:noFill/>
        </p:grpSpPr>
        <p:sp>
          <p:nvSpPr>
            <p:cNvPr id="52" name="Freeform 50"/>
            <p:cNvSpPr>
              <a:spLocks/>
            </p:cNvSpPr>
            <p:nvPr/>
          </p:nvSpPr>
          <p:spPr bwMode="auto">
            <a:xfrm>
              <a:off x="4355" y="1674"/>
              <a:ext cx="374" cy="307"/>
            </a:xfrm>
            <a:custGeom>
              <a:avLst/>
              <a:gdLst/>
              <a:ahLst/>
              <a:cxnLst>
                <a:cxn ang="0">
                  <a:pos x="30" y="200"/>
                </a:cxn>
                <a:cxn ang="0">
                  <a:pos x="66" y="183"/>
                </a:cxn>
                <a:cxn ang="0">
                  <a:pos x="114" y="180"/>
                </a:cxn>
                <a:cxn ang="0">
                  <a:pos x="126" y="164"/>
                </a:cxn>
                <a:cxn ang="0">
                  <a:pos x="143" y="162"/>
                </a:cxn>
                <a:cxn ang="0">
                  <a:pos x="152" y="145"/>
                </a:cxn>
                <a:cxn ang="0">
                  <a:pos x="168" y="139"/>
                </a:cxn>
                <a:cxn ang="0">
                  <a:pos x="162" y="107"/>
                </a:cxn>
                <a:cxn ang="0">
                  <a:pos x="152" y="98"/>
                </a:cxn>
                <a:cxn ang="0">
                  <a:pos x="172" y="73"/>
                </a:cxn>
                <a:cxn ang="0">
                  <a:pos x="185" y="73"/>
                </a:cxn>
                <a:cxn ang="0">
                  <a:pos x="230" y="20"/>
                </a:cxn>
                <a:cxn ang="0">
                  <a:pos x="297" y="0"/>
                </a:cxn>
                <a:cxn ang="0">
                  <a:pos x="304" y="51"/>
                </a:cxn>
                <a:cxn ang="0">
                  <a:pos x="307" y="49"/>
                </a:cxn>
                <a:cxn ang="0">
                  <a:pos x="323" y="67"/>
                </a:cxn>
                <a:cxn ang="0">
                  <a:pos x="323" y="120"/>
                </a:cxn>
                <a:cxn ang="0">
                  <a:pos x="342" y="163"/>
                </a:cxn>
                <a:cxn ang="0">
                  <a:pos x="349" y="219"/>
                </a:cxn>
                <a:cxn ang="0">
                  <a:pos x="350" y="267"/>
                </a:cxn>
                <a:cxn ang="0">
                  <a:pos x="373" y="283"/>
                </a:cxn>
                <a:cxn ang="0">
                  <a:pos x="355" y="306"/>
                </a:cxn>
                <a:cxn ang="0">
                  <a:pos x="312" y="278"/>
                </a:cxn>
                <a:cxn ang="0">
                  <a:pos x="290" y="280"/>
                </a:cxn>
                <a:cxn ang="0">
                  <a:pos x="269" y="273"/>
                </a:cxn>
                <a:cxn ang="0">
                  <a:pos x="270" y="257"/>
                </a:cxn>
                <a:cxn ang="0">
                  <a:pos x="256" y="251"/>
                </a:cxn>
                <a:cxn ang="0">
                  <a:pos x="10" y="294"/>
                </a:cxn>
                <a:cxn ang="0">
                  <a:pos x="0" y="280"/>
                </a:cxn>
                <a:cxn ang="0">
                  <a:pos x="38" y="227"/>
                </a:cxn>
                <a:cxn ang="0">
                  <a:pos x="30" y="200"/>
                </a:cxn>
              </a:cxnLst>
              <a:rect l="0" t="0" r="r" b="b"/>
              <a:pathLst>
                <a:path w="374" h="307">
                  <a:moveTo>
                    <a:pt x="30" y="200"/>
                  </a:moveTo>
                  <a:lnTo>
                    <a:pt x="66" y="183"/>
                  </a:lnTo>
                  <a:lnTo>
                    <a:pt x="114" y="180"/>
                  </a:lnTo>
                  <a:lnTo>
                    <a:pt x="126" y="164"/>
                  </a:lnTo>
                  <a:lnTo>
                    <a:pt x="143" y="162"/>
                  </a:lnTo>
                  <a:lnTo>
                    <a:pt x="152" y="145"/>
                  </a:lnTo>
                  <a:lnTo>
                    <a:pt x="168" y="139"/>
                  </a:lnTo>
                  <a:lnTo>
                    <a:pt x="162" y="107"/>
                  </a:lnTo>
                  <a:lnTo>
                    <a:pt x="152" y="98"/>
                  </a:lnTo>
                  <a:lnTo>
                    <a:pt x="172" y="73"/>
                  </a:lnTo>
                  <a:lnTo>
                    <a:pt x="185" y="73"/>
                  </a:lnTo>
                  <a:lnTo>
                    <a:pt x="230" y="20"/>
                  </a:lnTo>
                  <a:lnTo>
                    <a:pt x="297" y="0"/>
                  </a:lnTo>
                  <a:lnTo>
                    <a:pt x="304" y="51"/>
                  </a:lnTo>
                  <a:lnTo>
                    <a:pt x="307" y="49"/>
                  </a:lnTo>
                  <a:lnTo>
                    <a:pt x="323" y="67"/>
                  </a:lnTo>
                  <a:lnTo>
                    <a:pt x="323" y="120"/>
                  </a:lnTo>
                  <a:lnTo>
                    <a:pt x="342" y="163"/>
                  </a:lnTo>
                  <a:lnTo>
                    <a:pt x="349" y="219"/>
                  </a:lnTo>
                  <a:lnTo>
                    <a:pt x="350" y="267"/>
                  </a:lnTo>
                  <a:lnTo>
                    <a:pt x="373" y="283"/>
                  </a:lnTo>
                  <a:lnTo>
                    <a:pt x="355" y="306"/>
                  </a:lnTo>
                  <a:lnTo>
                    <a:pt x="312" y="278"/>
                  </a:lnTo>
                  <a:lnTo>
                    <a:pt x="290" y="280"/>
                  </a:lnTo>
                  <a:lnTo>
                    <a:pt x="269" y="273"/>
                  </a:lnTo>
                  <a:lnTo>
                    <a:pt x="270" y="257"/>
                  </a:lnTo>
                  <a:lnTo>
                    <a:pt x="256" y="251"/>
                  </a:lnTo>
                  <a:lnTo>
                    <a:pt x="10" y="294"/>
                  </a:lnTo>
                  <a:lnTo>
                    <a:pt x="0" y="280"/>
                  </a:lnTo>
                  <a:lnTo>
                    <a:pt x="38" y="227"/>
                  </a:lnTo>
                  <a:lnTo>
                    <a:pt x="30" y="200"/>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3" name="Freeform 51"/>
            <p:cNvSpPr>
              <a:spLocks/>
            </p:cNvSpPr>
            <p:nvPr/>
          </p:nvSpPr>
          <p:spPr bwMode="auto">
            <a:xfrm>
              <a:off x="4709" y="1935"/>
              <a:ext cx="110" cy="64"/>
            </a:xfrm>
            <a:custGeom>
              <a:avLst/>
              <a:gdLst/>
              <a:ahLst/>
              <a:cxnLst>
                <a:cxn ang="0">
                  <a:pos x="0" y="46"/>
                </a:cxn>
                <a:cxn ang="0">
                  <a:pos x="45" y="26"/>
                </a:cxn>
                <a:cxn ang="0">
                  <a:pos x="89" y="0"/>
                </a:cxn>
                <a:cxn ang="0">
                  <a:pos x="97" y="1"/>
                </a:cxn>
                <a:cxn ang="0">
                  <a:pos x="109" y="2"/>
                </a:cxn>
                <a:cxn ang="0">
                  <a:pos x="67" y="36"/>
                </a:cxn>
                <a:cxn ang="0">
                  <a:pos x="12" y="63"/>
                </a:cxn>
                <a:cxn ang="0">
                  <a:pos x="0" y="46"/>
                </a:cxn>
              </a:cxnLst>
              <a:rect l="0" t="0" r="r" b="b"/>
              <a:pathLst>
                <a:path w="110" h="64">
                  <a:moveTo>
                    <a:pt x="0" y="46"/>
                  </a:moveTo>
                  <a:lnTo>
                    <a:pt x="45" y="26"/>
                  </a:lnTo>
                  <a:lnTo>
                    <a:pt x="89" y="0"/>
                  </a:lnTo>
                  <a:lnTo>
                    <a:pt x="97" y="1"/>
                  </a:lnTo>
                  <a:lnTo>
                    <a:pt x="109" y="2"/>
                  </a:lnTo>
                  <a:lnTo>
                    <a:pt x="67" y="36"/>
                  </a:lnTo>
                  <a:lnTo>
                    <a:pt x="12" y="63"/>
                  </a:lnTo>
                  <a:lnTo>
                    <a:pt x="0" y="46"/>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sp>
        <p:nvSpPr>
          <p:cNvPr id="54" name="Freeform 52" descr="Wide downward diagonal"/>
          <p:cNvSpPr>
            <a:spLocks/>
          </p:cNvSpPr>
          <p:nvPr/>
        </p:nvSpPr>
        <p:spPr bwMode="auto">
          <a:xfrm>
            <a:off x="8625445" y="1467613"/>
            <a:ext cx="490538" cy="747713"/>
          </a:xfrm>
          <a:custGeom>
            <a:avLst/>
            <a:gdLst/>
            <a:ahLst/>
            <a:cxnLst>
              <a:cxn ang="0">
                <a:pos x="52" y="11"/>
              </a:cxn>
              <a:cxn ang="0">
                <a:pos x="19" y="73"/>
              </a:cxn>
              <a:cxn ang="0">
                <a:pos x="35" y="97"/>
              </a:cxn>
              <a:cxn ang="0">
                <a:pos x="19" y="126"/>
              </a:cxn>
              <a:cxn ang="0">
                <a:pos x="29" y="135"/>
              </a:cxn>
              <a:cxn ang="0">
                <a:pos x="22" y="155"/>
              </a:cxn>
              <a:cxn ang="0">
                <a:pos x="22" y="187"/>
              </a:cxn>
              <a:cxn ang="0">
                <a:pos x="0" y="197"/>
              </a:cxn>
              <a:cxn ang="0">
                <a:pos x="9" y="207"/>
              </a:cxn>
              <a:cxn ang="0">
                <a:pos x="55" y="326"/>
              </a:cxn>
              <a:cxn ang="0">
                <a:pos x="93" y="341"/>
              </a:cxn>
              <a:cxn ang="0">
                <a:pos x="91" y="317"/>
              </a:cxn>
              <a:cxn ang="0">
                <a:pos x="109" y="297"/>
              </a:cxn>
              <a:cxn ang="0">
                <a:pos x="102" y="277"/>
              </a:cxn>
              <a:cxn ang="0">
                <a:pos x="148" y="253"/>
              </a:cxn>
              <a:cxn ang="0">
                <a:pos x="150" y="220"/>
              </a:cxn>
              <a:cxn ang="0">
                <a:pos x="177" y="217"/>
              </a:cxn>
              <a:cxn ang="0">
                <a:pos x="198" y="193"/>
              </a:cxn>
              <a:cxn ang="0">
                <a:pos x="224" y="176"/>
              </a:cxn>
              <a:cxn ang="0">
                <a:pos x="224" y="155"/>
              </a:cxn>
              <a:cxn ang="0">
                <a:pos x="189" y="148"/>
              </a:cxn>
              <a:cxn ang="0">
                <a:pos x="182" y="125"/>
              </a:cxn>
              <a:cxn ang="0">
                <a:pos x="147" y="121"/>
              </a:cxn>
              <a:cxn ang="0">
                <a:pos x="118" y="20"/>
              </a:cxn>
              <a:cxn ang="0">
                <a:pos x="106" y="0"/>
              </a:cxn>
              <a:cxn ang="0">
                <a:pos x="70" y="8"/>
              </a:cxn>
              <a:cxn ang="0">
                <a:pos x="64" y="18"/>
              </a:cxn>
              <a:cxn ang="0">
                <a:pos x="52" y="11"/>
              </a:cxn>
            </a:cxnLst>
            <a:rect l="0" t="0" r="r" b="b"/>
            <a:pathLst>
              <a:path w="225" h="342">
                <a:moveTo>
                  <a:pt x="52" y="11"/>
                </a:moveTo>
                <a:lnTo>
                  <a:pt x="19" y="73"/>
                </a:lnTo>
                <a:lnTo>
                  <a:pt x="35" y="97"/>
                </a:lnTo>
                <a:lnTo>
                  <a:pt x="19" y="126"/>
                </a:lnTo>
                <a:lnTo>
                  <a:pt x="29" y="135"/>
                </a:lnTo>
                <a:lnTo>
                  <a:pt x="22" y="155"/>
                </a:lnTo>
                <a:lnTo>
                  <a:pt x="22" y="187"/>
                </a:lnTo>
                <a:lnTo>
                  <a:pt x="0" y="197"/>
                </a:lnTo>
                <a:lnTo>
                  <a:pt x="9" y="207"/>
                </a:lnTo>
                <a:lnTo>
                  <a:pt x="55" y="326"/>
                </a:lnTo>
                <a:lnTo>
                  <a:pt x="93" y="341"/>
                </a:lnTo>
                <a:lnTo>
                  <a:pt x="91" y="317"/>
                </a:lnTo>
                <a:lnTo>
                  <a:pt x="109" y="297"/>
                </a:lnTo>
                <a:lnTo>
                  <a:pt x="102" y="277"/>
                </a:lnTo>
                <a:lnTo>
                  <a:pt x="148" y="253"/>
                </a:lnTo>
                <a:lnTo>
                  <a:pt x="150" y="220"/>
                </a:lnTo>
                <a:lnTo>
                  <a:pt x="177" y="217"/>
                </a:lnTo>
                <a:lnTo>
                  <a:pt x="198" y="193"/>
                </a:lnTo>
                <a:lnTo>
                  <a:pt x="224" y="176"/>
                </a:lnTo>
                <a:lnTo>
                  <a:pt x="224" y="155"/>
                </a:lnTo>
                <a:lnTo>
                  <a:pt x="189" y="148"/>
                </a:lnTo>
                <a:lnTo>
                  <a:pt x="182" y="125"/>
                </a:lnTo>
                <a:lnTo>
                  <a:pt x="147" y="121"/>
                </a:lnTo>
                <a:lnTo>
                  <a:pt x="118" y="20"/>
                </a:lnTo>
                <a:lnTo>
                  <a:pt x="106" y="0"/>
                </a:lnTo>
                <a:lnTo>
                  <a:pt x="70" y="8"/>
                </a:lnTo>
                <a:lnTo>
                  <a:pt x="64" y="18"/>
                </a:lnTo>
                <a:lnTo>
                  <a:pt x="52" y="11"/>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5" name="Freeform 53"/>
          <p:cNvSpPr>
            <a:spLocks/>
          </p:cNvSpPr>
          <p:nvPr/>
        </p:nvSpPr>
        <p:spPr bwMode="auto">
          <a:xfrm>
            <a:off x="5660787" y="1755424"/>
            <a:ext cx="857250" cy="965200"/>
          </a:xfrm>
          <a:custGeom>
            <a:avLst/>
            <a:gdLst/>
            <a:ahLst/>
            <a:cxnLst>
              <a:cxn ang="0">
                <a:pos x="0" y="34"/>
              </a:cxn>
              <a:cxn ang="0">
                <a:pos x="103" y="34"/>
              </a:cxn>
              <a:cxn ang="0">
                <a:pos x="101" y="0"/>
              </a:cxn>
              <a:cxn ang="0">
                <a:pos x="124" y="9"/>
              </a:cxn>
              <a:cxn ang="0">
                <a:pos x="128" y="36"/>
              </a:cxn>
              <a:cxn ang="0">
                <a:pos x="177" y="65"/>
              </a:cxn>
              <a:cxn ang="0">
                <a:pos x="192" y="52"/>
              </a:cxn>
              <a:cxn ang="0">
                <a:pos x="221" y="52"/>
              </a:cxn>
              <a:cxn ang="0">
                <a:pos x="243" y="76"/>
              </a:cxn>
              <a:cxn ang="0">
                <a:pos x="258" y="68"/>
              </a:cxn>
              <a:cxn ang="0">
                <a:pos x="301" y="77"/>
              </a:cxn>
              <a:cxn ang="0">
                <a:pos x="316" y="59"/>
              </a:cxn>
              <a:cxn ang="0">
                <a:pos x="343" y="73"/>
              </a:cxn>
              <a:cxn ang="0">
                <a:pos x="391" y="71"/>
              </a:cxn>
              <a:cxn ang="0">
                <a:pos x="313" y="125"/>
              </a:cxn>
              <a:cxn ang="0">
                <a:pos x="274" y="173"/>
              </a:cxn>
              <a:cxn ang="0">
                <a:pos x="282" y="243"/>
              </a:cxn>
              <a:cxn ang="0">
                <a:pos x="255" y="271"/>
              </a:cxn>
              <a:cxn ang="0">
                <a:pos x="266" y="292"/>
              </a:cxn>
              <a:cxn ang="0">
                <a:pos x="266" y="343"/>
              </a:cxn>
              <a:cxn ang="0">
                <a:pos x="292" y="343"/>
              </a:cxn>
              <a:cxn ang="0">
                <a:pos x="332" y="380"/>
              </a:cxn>
              <a:cxn ang="0">
                <a:pos x="348" y="425"/>
              </a:cxn>
              <a:cxn ang="0">
                <a:pos x="72" y="438"/>
              </a:cxn>
              <a:cxn ang="0">
                <a:pos x="73" y="316"/>
              </a:cxn>
              <a:cxn ang="0">
                <a:pos x="48" y="290"/>
              </a:cxn>
              <a:cxn ang="0">
                <a:pos x="57" y="258"/>
              </a:cxn>
              <a:cxn ang="0">
                <a:pos x="65" y="239"/>
              </a:cxn>
              <a:cxn ang="0">
                <a:pos x="48" y="155"/>
              </a:cxn>
              <a:cxn ang="0">
                <a:pos x="25" y="100"/>
              </a:cxn>
              <a:cxn ang="0">
                <a:pos x="0" y="34"/>
              </a:cxn>
            </a:cxnLst>
            <a:rect l="0" t="0" r="r" b="b"/>
            <a:pathLst>
              <a:path w="392" h="439">
                <a:moveTo>
                  <a:pt x="0" y="34"/>
                </a:moveTo>
                <a:lnTo>
                  <a:pt x="103" y="34"/>
                </a:lnTo>
                <a:lnTo>
                  <a:pt x="101" y="0"/>
                </a:lnTo>
                <a:lnTo>
                  <a:pt x="124" y="9"/>
                </a:lnTo>
                <a:lnTo>
                  <a:pt x="128" y="36"/>
                </a:lnTo>
                <a:lnTo>
                  <a:pt x="177" y="65"/>
                </a:lnTo>
                <a:lnTo>
                  <a:pt x="192" y="52"/>
                </a:lnTo>
                <a:lnTo>
                  <a:pt x="221" y="52"/>
                </a:lnTo>
                <a:lnTo>
                  <a:pt x="243" y="76"/>
                </a:lnTo>
                <a:lnTo>
                  <a:pt x="258" y="68"/>
                </a:lnTo>
                <a:lnTo>
                  <a:pt x="301" y="77"/>
                </a:lnTo>
                <a:lnTo>
                  <a:pt x="316" y="59"/>
                </a:lnTo>
                <a:lnTo>
                  <a:pt x="343" y="73"/>
                </a:lnTo>
                <a:lnTo>
                  <a:pt x="391" y="71"/>
                </a:lnTo>
                <a:lnTo>
                  <a:pt x="313" y="125"/>
                </a:lnTo>
                <a:lnTo>
                  <a:pt x="274" y="173"/>
                </a:lnTo>
                <a:lnTo>
                  <a:pt x="282" y="243"/>
                </a:lnTo>
                <a:lnTo>
                  <a:pt x="255" y="271"/>
                </a:lnTo>
                <a:lnTo>
                  <a:pt x="266" y="292"/>
                </a:lnTo>
                <a:lnTo>
                  <a:pt x="266" y="343"/>
                </a:lnTo>
                <a:lnTo>
                  <a:pt x="292" y="343"/>
                </a:lnTo>
                <a:lnTo>
                  <a:pt x="332" y="380"/>
                </a:lnTo>
                <a:lnTo>
                  <a:pt x="348" y="425"/>
                </a:lnTo>
                <a:lnTo>
                  <a:pt x="72" y="438"/>
                </a:lnTo>
                <a:lnTo>
                  <a:pt x="73" y="316"/>
                </a:lnTo>
                <a:lnTo>
                  <a:pt x="48" y="290"/>
                </a:lnTo>
                <a:lnTo>
                  <a:pt x="57" y="258"/>
                </a:lnTo>
                <a:lnTo>
                  <a:pt x="65" y="239"/>
                </a:lnTo>
                <a:lnTo>
                  <a:pt x="48" y="155"/>
                </a:lnTo>
                <a:lnTo>
                  <a:pt x="25" y="100"/>
                </a:lnTo>
                <a:lnTo>
                  <a:pt x="0" y="34"/>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6" name="Freeform 54" descr="Wide downward diagonal"/>
          <p:cNvSpPr>
            <a:spLocks/>
          </p:cNvSpPr>
          <p:nvPr/>
        </p:nvSpPr>
        <p:spPr bwMode="auto">
          <a:xfrm>
            <a:off x="5934651" y="3147194"/>
            <a:ext cx="850635" cy="703915"/>
          </a:xfrm>
          <a:custGeom>
            <a:avLst/>
            <a:gdLst>
              <a:gd name="connsiteX0" fmla="*/ 0 w 9975"/>
              <a:gd name="connsiteY0" fmla="*/ 341 h 9969"/>
              <a:gd name="connsiteX1" fmla="*/ 4351 w 9975"/>
              <a:gd name="connsiteY1" fmla="*/ 0 h 9969"/>
              <a:gd name="connsiteX2" fmla="*/ 5293 w 9975"/>
              <a:gd name="connsiteY2" fmla="*/ 0 h 9969"/>
              <a:gd name="connsiteX3" fmla="*/ 5980 w 9975"/>
              <a:gd name="connsiteY3" fmla="*/ 310 h 9969"/>
              <a:gd name="connsiteX4" fmla="*/ 5534 w 9975"/>
              <a:gd name="connsiteY4" fmla="*/ 1337 h 9969"/>
              <a:gd name="connsiteX5" fmla="*/ 6896 w 9975"/>
              <a:gd name="connsiteY5" fmla="*/ 2570 h 9969"/>
              <a:gd name="connsiteX6" fmla="*/ 7303 w 9975"/>
              <a:gd name="connsiteY6" fmla="*/ 3777 h 9969"/>
              <a:gd name="connsiteX7" fmla="*/ 8066 w 9975"/>
              <a:gd name="connsiteY7" fmla="*/ 3467 h 9969"/>
              <a:gd name="connsiteX8" fmla="*/ 8015 w 9975"/>
              <a:gd name="connsiteY8" fmla="*/ 5170 h 9969"/>
              <a:gd name="connsiteX9" fmla="*/ 8779 w 9975"/>
              <a:gd name="connsiteY9" fmla="*/ 5666 h 9969"/>
              <a:gd name="connsiteX10" fmla="*/ 9135 w 9975"/>
              <a:gd name="connsiteY10" fmla="*/ 7152 h 9969"/>
              <a:gd name="connsiteX11" fmla="*/ 9695 w 9975"/>
              <a:gd name="connsiteY11" fmla="*/ 7276 h 9969"/>
              <a:gd name="connsiteX12" fmla="*/ 9975 w 9975"/>
              <a:gd name="connsiteY12" fmla="*/ 7864 h 9969"/>
              <a:gd name="connsiteX13" fmla="*/ 9313 w 9975"/>
              <a:gd name="connsiteY13" fmla="*/ 8731 h 9969"/>
              <a:gd name="connsiteX14" fmla="*/ 9084 w 9975"/>
              <a:gd name="connsiteY14" fmla="*/ 9721 h 9969"/>
              <a:gd name="connsiteX15" fmla="*/ 8142 w 9975"/>
              <a:gd name="connsiteY15" fmla="*/ 9969 h 9969"/>
              <a:gd name="connsiteX16" fmla="*/ 8372 w 9975"/>
              <a:gd name="connsiteY16" fmla="*/ 8885 h 9969"/>
              <a:gd name="connsiteX17" fmla="*/ 4631 w 9975"/>
              <a:gd name="connsiteY17" fmla="*/ 9288 h 9969"/>
              <a:gd name="connsiteX18" fmla="*/ 1959 w 9975"/>
              <a:gd name="connsiteY18" fmla="*/ 9690 h 9969"/>
              <a:gd name="connsiteX19" fmla="*/ 1781 w 9975"/>
              <a:gd name="connsiteY19" fmla="*/ 8638 h 9969"/>
              <a:gd name="connsiteX20" fmla="*/ 1603 w 9975"/>
              <a:gd name="connsiteY20" fmla="*/ 5449 h 9969"/>
              <a:gd name="connsiteX21" fmla="*/ 1578 w 9975"/>
              <a:gd name="connsiteY21" fmla="*/ 3715 h 9969"/>
              <a:gd name="connsiteX22" fmla="*/ 662 w 9975"/>
              <a:gd name="connsiteY22" fmla="*/ 2910 h 9969"/>
              <a:gd name="connsiteX23" fmla="*/ 992 w 9975"/>
              <a:gd name="connsiteY23" fmla="*/ 2198 h 9969"/>
              <a:gd name="connsiteX24" fmla="*/ 560 w 9975"/>
              <a:gd name="connsiteY24" fmla="*/ 1796 h 9969"/>
              <a:gd name="connsiteX25" fmla="*/ 0 w 9975"/>
              <a:gd name="connsiteY25" fmla="*/ 341 h 9969"/>
              <a:gd name="connsiteX0" fmla="*/ 0 w 10000"/>
              <a:gd name="connsiteY0" fmla="*/ 342 h 10000"/>
              <a:gd name="connsiteX1" fmla="*/ 4362 w 10000"/>
              <a:gd name="connsiteY1" fmla="*/ 0 h 10000"/>
              <a:gd name="connsiteX2" fmla="*/ 5306 w 10000"/>
              <a:gd name="connsiteY2" fmla="*/ 0 h 10000"/>
              <a:gd name="connsiteX3" fmla="*/ 5995 w 10000"/>
              <a:gd name="connsiteY3" fmla="*/ 311 h 10000"/>
              <a:gd name="connsiteX4" fmla="*/ 5548 w 10000"/>
              <a:gd name="connsiteY4" fmla="*/ 1341 h 10000"/>
              <a:gd name="connsiteX5" fmla="*/ 6913 w 10000"/>
              <a:gd name="connsiteY5" fmla="*/ 2578 h 10000"/>
              <a:gd name="connsiteX6" fmla="*/ 7321 w 10000"/>
              <a:gd name="connsiteY6" fmla="*/ 3789 h 10000"/>
              <a:gd name="connsiteX7" fmla="*/ 8086 w 10000"/>
              <a:gd name="connsiteY7" fmla="*/ 3478 h 10000"/>
              <a:gd name="connsiteX8" fmla="*/ 8035 w 10000"/>
              <a:gd name="connsiteY8" fmla="*/ 5186 h 10000"/>
              <a:gd name="connsiteX9" fmla="*/ 8801 w 10000"/>
              <a:gd name="connsiteY9" fmla="*/ 5684 h 10000"/>
              <a:gd name="connsiteX10" fmla="*/ 9158 w 10000"/>
              <a:gd name="connsiteY10" fmla="*/ 7174 h 10000"/>
              <a:gd name="connsiteX11" fmla="*/ 9719 w 10000"/>
              <a:gd name="connsiteY11" fmla="*/ 7299 h 10000"/>
              <a:gd name="connsiteX12" fmla="*/ 10000 w 10000"/>
              <a:gd name="connsiteY12" fmla="*/ 7888 h 10000"/>
              <a:gd name="connsiteX13" fmla="*/ 9336 w 10000"/>
              <a:gd name="connsiteY13" fmla="*/ 8758 h 10000"/>
              <a:gd name="connsiteX14" fmla="*/ 9107 w 10000"/>
              <a:gd name="connsiteY14" fmla="*/ 9751 h 10000"/>
              <a:gd name="connsiteX15" fmla="*/ 8162 w 10000"/>
              <a:gd name="connsiteY15" fmla="*/ 10000 h 10000"/>
              <a:gd name="connsiteX16" fmla="*/ 8393 w 10000"/>
              <a:gd name="connsiteY16" fmla="*/ 8913 h 10000"/>
              <a:gd name="connsiteX17" fmla="*/ 4643 w 10000"/>
              <a:gd name="connsiteY17" fmla="*/ 9317 h 10000"/>
              <a:gd name="connsiteX18" fmla="*/ 1964 w 10000"/>
              <a:gd name="connsiteY18" fmla="*/ 9720 h 10000"/>
              <a:gd name="connsiteX19" fmla="*/ 1785 w 10000"/>
              <a:gd name="connsiteY19" fmla="*/ 8665 h 10000"/>
              <a:gd name="connsiteX20" fmla="*/ 1607 w 10000"/>
              <a:gd name="connsiteY20" fmla="*/ 5466 h 10000"/>
              <a:gd name="connsiteX21" fmla="*/ 1582 w 10000"/>
              <a:gd name="connsiteY21" fmla="*/ 3727 h 10000"/>
              <a:gd name="connsiteX22" fmla="*/ 664 w 10000"/>
              <a:gd name="connsiteY22" fmla="*/ 2919 h 10000"/>
              <a:gd name="connsiteX23" fmla="*/ 994 w 10000"/>
              <a:gd name="connsiteY23" fmla="*/ 2205 h 10000"/>
              <a:gd name="connsiteX24" fmla="*/ 561 w 10000"/>
              <a:gd name="connsiteY24" fmla="*/ 1802 h 10000"/>
              <a:gd name="connsiteX25" fmla="*/ 111 w 10000"/>
              <a:gd name="connsiteY25" fmla="*/ 342 h 10000"/>
              <a:gd name="connsiteX0" fmla="*/ 0 w 10000"/>
              <a:gd name="connsiteY0" fmla="*/ 342 h 10000"/>
              <a:gd name="connsiteX1" fmla="*/ 4362 w 10000"/>
              <a:gd name="connsiteY1" fmla="*/ 0 h 10000"/>
              <a:gd name="connsiteX2" fmla="*/ 5306 w 10000"/>
              <a:gd name="connsiteY2" fmla="*/ 0 h 10000"/>
              <a:gd name="connsiteX3" fmla="*/ 5995 w 10000"/>
              <a:gd name="connsiteY3" fmla="*/ 311 h 10000"/>
              <a:gd name="connsiteX4" fmla="*/ 5548 w 10000"/>
              <a:gd name="connsiteY4" fmla="*/ 1341 h 10000"/>
              <a:gd name="connsiteX5" fmla="*/ 6913 w 10000"/>
              <a:gd name="connsiteY5" fmla="*/ 2578 h 10000"/>
              <a:gd name="connsiteX6" fmla="*/ 7321 w 10000"/>
              <a:gd name="connsiteY6" fmla="*/ 3789 h 10000"/>
              <a:gd name="connsiteX7" fmla="*/ 8086 w 10000"/>
              <a:gd name="connsiteY7" fmla="*/ 3478 h 10000"/>
              <a:gd name="connsiteX8" fmla="*/ 8035 w 10000"/>
              <a:gd name="connsiteY8" fmla="*/ 5186 h 10000"/>
              <a:gd name="connsiteX9" fmla="*/ 8801 w 10000"/>
              <a:gd name="connsiteY9" fmla="*/ 5684 h 10000"/>
              <a:gd name="connsiteX10" fmla="*/ 9158 w 10000"/>
              <a:gd name="connsiteY10" fmla="*/ 7174 h 10000"/>
              <a:gd name="connsiteX11" fmla="*/ 9719 w 10000"/>
              <a:gd name="connsiteY11" fmla="*/ 7299 h 10000"/>
              <a:gd name="connsiteX12" fmla="*/ 10000 w 10000"/>
              <a:gd name="connsiteY12" fmla="*/ 7888 h 10000"/>
              <a:gd name="connsiteX13" fmla="*/ 9336 w 10000"/>
              <a:gd name="connsiteY13" fmla="*/ 8758 h 10000"/>
              <a:gd name="connsiteX14" fmla="*/ 9107 w 10000"/>
              <a:gd name="connsiteY14" fmla="*/ 9751 h 10000"/>
              <a:gd name="connsiteX15" fmla="*/ 8162 w 10000"/>
              <a:gd name="connsiteY15" fmla="*/ 10000 h 10000"/>
              <a:gd name="connsiteX16" fmla="*/ 8393 w 10000"/>
              <a:gd name="connsiteY16" fmla="*/ 8913 h 10000"/>
              <a:gd name="connsiteX17" fmla="*/ 4643 w 10000"/>
              <a:gd name="connsiteY17" fmla="*/ 9317 h 10000"/>
              <a:gd name="connsiteX18" fmla="*/ 1964 w 10000"/>
              <a:gd name="connsiteY18" fmla="*/ 9720 h 10000"/>
              <a:gd name="connsiteX19" fmla="*/ 1785 w 10000"/>
              <a:gd name="connsiteY19" fmla="*/ 8665 h 10000"/>
              <a:gd name="connsiteX20" fmla="*/ 1607 w 10000"/>
              <a:gd name="connsiteY20" fmla="*/ 5466 h 10000"/>
              <a:gd name="connsiteX21" fmla="*/ 1582 w 10000"/>
              <a:gd name="connsiteY21" fmla="*/ 3727 h 10000"/>
              <a:gd name="connsiteX22" fmla="*/ 664 w 10000"/>
              <a:gd name="connsiteY22" fmla="*/ 2919 h 10000"/>
              <a:gd name="connsiteX23" fmla="*/ 994 w 10000"/>
              <a:gd name="connsiteY23" fmla="*/ 2205 h 10000"/>
              <a:gd name="connsiteX24" fmla="*/ 628 w 10000"/>
              <a:gd name="connsiteY24" fmla="*/ 1856 h 10000"/>
              <a:gd name="connsiteX25" fmla="*/ 111 w 10000"/>
              <a:gd name="connsiteY25" fmla="*/ 342 h 10000"/>
              <a:gd name="connsiteX0" fmla="*/ 0 w 10000"/>
              <a:gd name="connsiteY0" fmla="*/ 342 h 10000"/>
              <a:gd name="connsiteX1" fmla="*/ 5306 w 10000"/>
              <a:gd name="connsiteY1" fmla="*/ 0 h 10000"/>
              <a:gd name="connsiteX2" fmla="*/ 5995 w 10000"/>
              <a:gd name="connsiteY2" fmla="*/ 311 h 10000"/>
              <a:gd name="connsiteX3" fmla="*/ 5548 w 10000"/>
              <a:gd name="connsiteY3" fmla="*/ 1341 h 10000"/>
              <a:gd name="connsiteX4" fmla="*/ 6913 w 10000"/>
              <a:gd name="connsiteY4" fmla="*/ 2578 h 10000"/>
              <a:gd name="connsiteX5" fmla="*/ 7321 w 10000"/>
              <a:gd name="connsiteY5" fmla="*/ 3789 h 10000"/>
              <a:gd name="connsiteX6" fmla="*/ 8086 w 10000"/>
              <a:gd name="connsiteY6" fmla="*/ 3478 h 10000"/>
              <a:gd name="connsiteX7" fmla="*/ 8035 w 10000"/>
              <a:gd name="connsiteY7" fmla="*/ 5186 h 10000"/>
              <a:gd name="connsiteX8" fmla="*/ 8801 w 10000"/>
              <a:gd name="connsiteY8" fmla="*/ 5684 h 10000"/>
              <a:gd name="connsiteX9" fmla="*/ 9158 w 10000"/>
              <a:gd name="connsiteY9" fmla="*/ 7174 h 10000"/>
              <a:gd name="connsiteX10" fmla="*/ 9719 w 10000"/>
              <a:gd name="connsiteY10" fmla="*/ 7299 h 10000"/>
              <a:gd name="connsiteX11" fmla="*/ 10000 w 10000"/>
              <a:gd name="connsiteY11" fmla="*/ 7888 h 10000"/>
              <a:gd name="connsiteX12" fmla="*/ 9336 w 10000"/>
              <a:gd name="connsiteY12" fmla="*/ 8758 h 10000"/>
              <a:gd name="connsiteX13" fmla="*/ 9107 w 10000"/>
              <a:gd name="connsiteY13" fmla="*/ 9751 h 10000"/>
              <a:gd name="connsiteX14" fmla="*/ 8162 w 10000"/>
              <a:gd name="connsiteY14" fmla="*/ 10000 h 10000"/>
              <a:gd name="connsiteX15" fmla="*/ 8393 w 10000"/>
              <a:gd name="connsiteY15" fmla="*/ 8913 h 10000"/>
              <a:gd name="connsiteX16" fmla="*/ 4643 w 10000"/>
              <a:gd name="connsiteY16" fmla="*/ 9317 h 10000"/>
              <a:gd name="connsiteX17" fmla="*/ 1964 w 10000"/>
              <a:gd name="connsiteY17" fmla="*/ 9720 h 10000"/>
              <a:gd name="connsiteX18" fmla="*/ 1785 w 10000"/>
              <a:gd name="connsiteY18" fmla="*/ 8665 h 10000"/>
              <a:gd name="connsiteX19" fmla="*/ 1607 w 10000"/>
              <a:gd name="connsiteY19" fmla="*/ 5466 h 10000"/>
              <a:gd name="connsiteX20" fmla="*/ 1582 w 10000"/>
              <a:gd name="connsiteY20" fmla="*/ 3727 h 10000"/>
              <a:gd name="connsiteX21" fmla="*/ 664 w 10000"/>
              <a:gd name="connsiteY21" fmla="*/ 2919 h 10000"/>
              <a:gd name="connsiteX22" fmla="*/ 994 w 10000"/>
              <a:gd name="connsiteY22" fmla="*/ 2205 h 10000"/>
              <a:gd name="connsiteX23" fmla="*/ 628 w 10000"/>
              <a:gd name="connsiteY23" fmla="*/ 1856 h 10000"/>
              <a:gd name="connsiteX24" fmla="*/ 111 w 10000"/>
              <a:gd name="connsiteY24" fmla="*/ 342 h 10000"/>
              <a:gd name="connsiteX0" fmla="*/ 0 w 9911"/>
              <a:gd name="connsiteY0" fmla="*/ 369 h 10000"/>
              <a:gd name="connsiteX1" fmla="*/ 5217 w 9911"/>
              <a:gd name="connsiteY1" fmla="*/ 0 h 10000"/>
              <a:gd name="connsiteX2" fmla="*/ 5906 w 9911"/>
              <a:gd name="connsiteY2" fmla="*/ 311 h 10000"/>
              <a:gd name="connsiteX3" fmla="*/ 5459 w 9911"/>
              <a:gd name="connsiteY3" fmla="*/ 1341 h 10000"/>
              <a:gd name="connsiteX4" fmla="*/ 6824 w 9911"/>
              <a:gd name="connsiteY4" fmla="*/ 2578 h 10000"/>
              <a:gd name="connsiteX5" fmla="*/ 7232 w 9911"/>
              <a:gd name="connsiteY5" fmla="*/ 3789 h 10000"/>
              <a:gd name="connsiteX6" fmla="*/ 7997 w 9911"/>
              <a:gd name="connsiteY6" fmla="*/ 3478 h 10000"/>
              <a:gd name="connsiteX7" fmla="*/ 7946 w 9911"/>
              <a:gd name="connsiteY7" fmla="*/ 5186 h 10000"/>
              <a:gd name="connsiteX8" fmla="*/ 8712 w 9911"/>
              <a:gd name="connsiteY8" fmla="*/ 5684 h 10000"/>
              <a:gd name="connsiteX9" fmla="*/ 9069 w 9911"/>
              <a:gd name="connsiteY9" fmla="*/ 7174 h 10000"/>
              <a:gd name="connsiteX10" fmla="*/ 9630 w 9911"/>
              <a:gd name="connsiteY10" fmla="*/ 7299 h 10000"/>
              <a:gd name="connsiteX11" fmla="*/ 9911 w 9911"/>
              <a:gd name="connsiteY11" fmla="*/ 7888 h 10000"/>
              <a:gd name="connsiteX12" fmla="*/ 9247 w 9911"/>
              <a:gd name="connsiteY12" fmla="*/ 8758 h 10000"/>
              <a:gd name="connsiteX13" fmla="*/ 9018 w 9911"/>
              <a:gd name="connsiteY13" fmla="*/ 9751 h 10000"/>
              <a:gd name="connsiteX14" fmla="*/ 8073 w 9911"/>
              <a:gd name="connsiteY14" fmla="*/ 10000 h 10000"/>
              <a:gd name="connsiteX15" fmla="*/ 8304 w 9911"/>
              <a:gd name="connsiteY15" fmla="*/ 8913 h 10000"/>
              <a:gd name="connsiteX16" fmla="*/ 4554 w 9911"/>
              <a:gd name="connsiteY16" fmla="*/ 9317 h 10000"/>
              <a:gd name="connsiteX17" fmla="*/ 1875 w 9911"/>
              <a:gd name="connsiteY17" fmla="*/ 9720 h 10000"/>
              <a:gd name="connsiteX18" fmla="*/ 1696 w 9911"/>
              <a:gd name="connsiteY18" fmla="*/ 8665 h 10000"/>
              <a:gd name="connsiteX19" fmla="*/ 1518 w 9911"/>
              <a:gd name="connsiteY19" fmla="*/ 5466 h 10000"/>
              <a:gd name="connsiteX20" fmla="*/ 1493 w 9911"/>
              <a:gd name="connsiteY20" fmla="*/ 3727 h 10000"/>
              <a:gd name="connsiteX21" fmla="*/ 575 w 9911"/>
              <a:gd name="connsiteY21" fmla="*/ 2919 h 10000"/>
              <a:gd name="connsiteX22" fmla="*/ 905 w 9911"/>
              <a:gd name="connsiteY22" fmla="*/ 2205 h 10000"/>
              <a:gd name="connsiteX23" fmla="*/ 539 w 9911"/>
              <a:gd name="connsiteY23" fmla="*/ 1856 h 10000"/>
              <a:gd name="connsiteX24" fmla="*/ 22 w 9911"/>
              <a:gd name="connsiteY24" fmla="*/ 342 h 10000"/>
              <a:gd name="connsiteX0" fmla="*/ 0 w 10000"/>
              <a:gd name="connsiteY0" fmla="*/ 315 h 9946"/>
              <a:gd name="connsiteX1" fmla="*/ 5174 w 10000"/>
              <a:gd name="connsiteY1" fmla="*/ 0 h 9946"/>
              <a:gd name="connsiteX2" fmla="*/ 5959 w 10000"/>
              <a:gd name="connsiteY2" fmla="*/ 257 h 9946"/>
              <a:gd name="connsiteX3" fmla="*/ 5508 w 10000"/>
              <a:gd name="connsiteY3" fmla="*/ 1287 h 9946"/>
              <a:gd name="connsiteX4" fmla="*/ 6885 w 10000"/>
              <a:gd name="connsiteY4" fmla="*/ 2524 h 9946"/>
              <a:gd name="connsiteX5" fmla="*/ 7297 w 10000"/>
              <a:gd name="connsiteY5" fmla="*/ 3735 h 9946"/>
              <a:gd name="connsiteX6" fmla="*/ 8069 w 10000"/>
              <a:gd name="connsiteY6" fmla="*/ 3424 h 9946"/>
              <a:gd name="connsiteX7" fmla="*/ 8017 w 10000"/>
              <a:gd name="connsiteY7" fmla="*/ 5132 h 9946"/>
              <a:gd name="connsiteX8" fmla="*/ 8790 w 10000"/>
              <a:gd name="connsiteY8" fmla="*/ 5630 h 9946"/>
              <a:gd name="connsiteX9" fmla="*/ 9150 w 10000"/>
              <a:gd name="connsiteY9" fmla="*/ 7120 h 9946"/>
              <a:gd name="connsiteX10" fmla="*/ 9716 w 10000"/>
              <a:gd name="connsiteY10" fmla="*/ 7245 h 9946"/>
              <a:gd name="connsiteX11" fmla="*/ 10000 w 10000"/>
              <a:gd name="connsiteY11" fmla="*/ 7834 h 9946"/>
              <a:gd name="connsiteX12" fmla="*/ 9330 w 10000"/>
              <a:gd name="connsiteY12" fmla="*/ 8704 h 9946"/>
              <a:gd name="connsiteX13" fmla="*/ 9099 w 10000"/>
              <a:gd name="connsiteY13" fmla="*/ 9697 h 9946"/>
              <a:gd name="connsiteX14" fmla="*/ 8145 w 10000"/>
              <a:gd name="connsiteY14" fmla="*/ 9946 h 9946"/>
              <a:gd name="connsiteX15" fmla="*/ 8379 w 10000"/>
              <a:gd name="connsiteY15" fmla="*/ 8859 h 9946"/>
              <a:gd name="connsiteX16" fmla="*/ 4595 w 10000"/>
              <a:gd name="connsiteY16" fmla="*/ 9263 h 9946"/>
              <a:gd name="connsiteX17" fmla="*/ 1892 w 10000"/>
              <a:gd name="connsiteY17" fmla="*/ 9666 h 9946"/>
              <a:gd name="connsiteX18" fmla="*/ 1711 w 10000"/>
              <a:gd name="connsiteY18" fmla="*/ 8611 h 9946"/>
              <a:gd name="connsiteX19" fmla="*/ 1532 w 10000"/>
              <a:gd name="connsiteY19" fmla="*/ 5412 h 9946"/>
              <a:gd name="connsiteX20" fmla="*/ 1506 w 10000"/>
              <a:gd name="connsiteY20" fmla="*/ 3673 h 9946"/>
              <a:gd name="connsiteX21" fmla="*/ 580 w 10000"/>
              <a:gd name="connsiteY21" fmla="*/ 2865 h 9946"/>
              <a:gd name="connsiteX22" fmla="*/ 913 w 10000"/>
              <a:gd name="connsiteY22" fmla="*/ 2151 h 9946"/>
              <a:gd name="connsiteX23" fmla="*/ 544 w 10000"/>
              <a:gd name="connsiteY23" fmla="*/ 1802 h 9946"/>
              <a:gd name="connsiteX24" fmla="*/ 22 w 10000"/>
              <a:gd name="connsiteY24" fmla="*/ 288 h 9946"/>
              <a:gd name="connsiteX0" fmla="*/ 0 w 10000"/>
              <a:gd name="connsiteY0" fmla="*/ 317 h 10000"/>
              <a:gd name="connsiteX1" fmla="*/ 5174 w 10000"/>
              <a:gd name="connsiteY1" fmla="*/ 0 h 10000"/>
              <a:gd name="connsiteX2" fmla="*/ 5914 w 10000"/>
              <a:gd name="connsiteY2" fmla="*/ 339 h 10000"/>
              <a:gd name="connsiteX3" fmla="*/ 5508 w 10000"/>
              <a:gd name="connsiteY3" fmla="*/ 1294 h 10000"/>
              <a:gd name="connsiteX4" fmla="*/ 6885 w 10000"/>
              <a:gd name="connsiteY4" fmla="*/ 2538 h 10000"/>
              <a:gd name="connsiteX5" fmla="*/ 7297 w 10000"/>
              <a:gd name="connsiteY5" fmla="*/ 3755 h 10000"/>
              <a:gd name="connsiteX6" fmla="*/ 8069 w 10000"/>
              <a:gd name="connsiteY6" fmla="*/ 3443 h 10000"/>
              <a:gd name="connsiteX7" fmla="*/ 8017 w 10000"/>
              <a:gd name="connsiteY7" fmla="*/ 5160 h 10000"/>
              <a:gd name="connsiteX8" fmla="*/ 8790 w 10000"/>
              <a:gd name="connsiteY8" fmla="*/ 5661 h 10000"/>
              <a:gd name="connsiteX9" fmla="*/ 9150 w 10000"/>
              <a:gd name="connsiteY9" fmla="*/ 7159 h 10000"/>
              <a:gd name="connsiteX10" fmla="*/ 9716 w 10000"/>
              <a:gd name="connsiteY10" fmla="*/ 7284 h 10000"/>
              <a:gd name="connsiteX11" fmla="*/ 10000 w 10000"/>
              <a:gd name="connsiteY11" fmla="*/ 7877 h 10000"/>
              <a:gd name="connsiteX12" fmla="*/ 9330 w 10000"/>
              <a:gd name="connsiteY12" fmla="*/ 8751 h 10000"/>
              <a:gd name="connsiteX13" fmla="*/ 9099 w 10000"/>
              <a:gd name="connsiteY13" fmla="*/ 9750 h 10000"/>
              <a:gd name="connsiteX14" fmla="*/ 8145 w 10000"/>
              <a:gd name="connsiteY14" fmla="*/ 10000 h 10000"/>
              <a:gd name="connsiteX15" fmla="*/ 8379 w 10000"/>
              <a:gd name="connsiteY15" fmla="*/ 8907 h 10000"/>
              <a:gd name="connsiteX16" fmla="*/ 4595 w 10000"/>
              <a:gd name="connsiteY16" fmla="*/ 9313 h 10000"/>
              <a:gd name="connsiteX17" fmla="*/ 1892 w 10000"/>
              <a:gd name="connsiteY17" fmla="*/ 9718 h 10000"/>
              <a:gd name="connsiteX18" fmla="*/ 1711 w 10000"/>
              <a:gd name="connsiteY18" fmla="*/ 8658 h 10000"/>
              <a:gd name="connsiteX19" fmla="*/ 1532 w 10000"/>
              <a:gd name="connsiteY19" fmla="*/ 5441 h 10000"/>
              <a:gd name="connsiteX20" fmla="*/ 1506 w 10000"/>
              <a:gd name="connsiteY20" fmla="*/ 3693 h 10000"/>
              <a:gd name="connsiteX21" fmla="*/ 580 w 10000"/>
              <a:gd name="connsiteY21" fmla="*/ 2881 h 10000"/>
              <a:gd name="connsiteX22" fmla="*/ 913 w 10000"/>
              <a:gd name="connsiteY22" fmla="*/ 2163 h 10000"/>
              <a:gd name="connsiteX23" fmla="*/ 544 w 10000"/>
              <a:gd name="connsiteY23" fmla="*/ 1812 h 10000"/>
              <a:gd name="connsiteX24" fmla="*/ 22 w 10000"/>
              <a:gd name="connsiteY24" fmla="*/ 290 h 10000"/>
              <a:gd name="connsiteX0" fmla="*/ 0 w 10000"/>
              <a:gd name="connsiteY0" fmla="*/ 317 h 10000"/>
              <a:gd name="connsiteX1" fmla="*/ 5174 w 10000"/>
              <a:gd name="connsiteY1" fmla="*/ 0 h 10000"/>
              <a:gd name="connsiteX2" fmla="*/ 5936 w 10000"/>
              <a:gd name="connsiteY2" fmla="*/ 312 h 10000"/>
              <a:gd name="connsiteX3" fmla="*/ 5508 w 10000"/>
              <a:gd name="connsiteY3" fmla="*/ 1294 h 10000"/>
              <a:gd name="connsiteX4" fmla="*/ 6885 w 10000"/>
              <a:gd name="connsiteY4" fmla="*/ 2538 h 10000"/>
              <a:gd name="connsiteX5" fmla="*/ 7297 w 10000"/>
              <a:gd name="connsiteY5" fmla="*/ 3755 h 10000"/>
              <a:gd name="connsiteX6" fmla="*/ 8069 w 10000"/>
              <a:gd name="connsiteY6" fmla="*/ 3443 h 10000"/>
              <a:gd name="connsiteX7" fmla="*/ 8017 w 10000"/>
              <a:gd name="connsiteY7" fmla="*/ 5160 h 10000"/>
              <a:gd name="connsiteX8" fmla="*/ 8790 w 10000"/>
              <a:gd name="connsiteY8" fmla="*/ 5661 h 10000"/>
              <a:gd name="connsiteX9" fmla="*/ 9150 w 10000"/>
              <a:gd name="connsiteY9" fmla="*/ 7159 h 10000"/>
              <a:gd name="connsiteX10" fmla="*/ 9716 w 10000"/>
              <a:gd name="connsiteY10" fmla="*/ 7284 h 10000"/>
              <a:gd name="connsiteX11" fmla="*/ 10000 w 10000"/>
              <a:gd name="connsiteY11" fmla="*/ 7877 h 10000"/>
              <a:gd name="connsiteX12" fmla="*/ 9330 w 10000"/>
              <a:gd name="connsiteY12" fmla="*/ 8751 h 10000"/>
              <a:gd name="connsiteX13" fmla="*/ 9099 w 10000"/>
              <a:gd name="connsiteY13" fmla="*/ 9750 h 10000"/>
              <a:gd name="connsiteX14" fmla="*/ 8145 w 10000"/>
              <a:gd name="connsiteY14" fmla="*/ 10000 h 10000"/>
              <a:gd name="connsiteX15" fmla="*/ 8379 w 10000"/>
              <a:gd name="connsiteY15" fmla="*/ 8907 h 10000"/>
              <a:gd name="connsiteX16" fmla="*/ 4595 w 10000"/>
              <a:gd name="connsiteY16" fmla="*/ 9313 h 10000"/>
              <a:gd name="connsiteX17" fmla="*/ 1892 w 10000"/>
              <a:gd name="connsiteY17" fmla="*/ 9718 h 10000"/>
              <a:gd name="connsiteX18" fmla="*/ 1711 w 10000"/>
              <a:gd name="connsiteY18" fmla="*/ 8658 h 10000"/>
              <a:gd name="connsiteX19" fmla="*/ 1532 w 10000"/>
              <a:gd name="connsiteY19" fmla="*/ 5441 h 10000"/>
              <a:gd name="connsiteX20" fmla="*/ 1506 w 10000"/>
              <a:gd name="connsiteY20" fmla="*/ 3693 h 10000"/>
              <a:gd name="connsiteX21" fmla="*/ 580 w 10000"/>
              <a:gd name="connsiteY21" fmla="*/ 2881 h 10000"/>
              <a:gd name="connsiteX22" fmla="*/ 913 w 10000"/>
              <a:gd name="connsiteY22" fmla="*/ 2163 h 10000"/>
              <a:gd name="connsiteX23" fmla="*/ 544 w 10000"/>
              <a:gd name="connsiteY23" fmla="*/ 1812 h 10000"/>
              <a:gd name="connsiteX24" fmla="*/ 22 w 10000"/>
              <a:gd name="connsiteY24" fmla="*/ 290 h 10000"/>
              <a:gd name="connsiteX0" fmla="*/ 0 w 10000"/>
              <a:gd name="connsiteY0" fmla="*/ 317 h 10000"/>
              <a:gd name="connsiteX1" fmla="*/ 5174 w 10000"/>
              <a:gd name="connsiteY1" fmla="*/ 0 h 10000"/>
              <a:gd name="connsiteX2" fmla="*/ 5936 w 10000"/>
              <a:gd name="connsiteY2" fmla="*/ 312 h 10000"/>
              <a:gd name="connsiteX3" fmla="*/ 5530 w 10000"/>
              <a:gd name="connsiteY3" fmla="*/ 1213 h 10000"/>
              <a:gd name="connsiteX4" fmla="*/ 6885 w 10000"/>
              <a:gd name="connsiteY4" fmla="*/ 2538 h 10000"/>
              <a:gd name="connsiteX5" fmla="*/ 7297 w 10000"/>
              <a:gd name="connsiteY5" fmla="*/ 3755 h 10000"/>
              <a:gd name="connsiteX6" fmla="*/ 8069 w 10000"/>
              <a:gd name="connsiteY6" fmla="*/ 3443 h 10000"/>
              <a:gd name="connsiteX7" fmla="*/ 8017 w 10000"/>
              <a:gd name="connsiteY7" fmla="*/ 5160 h 10000"/>
              <a:gd name="connsiteX8" fmla="*/ 8790 w 10000"/>
              <a:gd name="connsiteY8" fmla="*/ 5661 h 10000"/>
              <a:gd name="connsiteX9" fmla="*/ 9150 w 10000"/>
              <a:gd name="connsiteY9" fmla="*/ 7159 h 10000"/>
              <a:gd name="connsiteX10" fmla="*/ 9716 w 10000"/>
              <a:gd name="connsiteY10" fmla="*/ 7284 h 10000"/>
              <a:gd name="connsiteX11" fmla="*/ 10000 w 10000"/>
              <a:gd name="connsiteY11" fmla="*/ 7877 h 10000"/>
              <a:gd name="connsiteX12" fmla="*/ 9330 w 10000"/>
              <a:gd name="connsiteY12" fmla="*/ 8751 h 10000"/>
              <a:gd name="connsiteX13" fmla="*/ 9099 w 10000"/>
              <a:gd name="connsiteY13" fmla="*/ 9750 h 10000"/>
              <a:gd name="connsiteX14" fmla="*/ 8145 w 10000"/>
              <a:gd name="connsiteY14" fmla="*/ 10000 h 10000"/>
              <a:gd name="connsiteX15" fmla="*/ 8379 w 10000"/>
              <a:gd name="connsiteY15" fmla="*/ 8907 h 10000"/>
              <a:gd name="connsiteX16" fmla="*/ 4595 w 10000"/>
              <a:gd name="connsiteY16" fmla="*/ 9313 h 10000"/>
              <a:gd name="connsiteX17" fmla="*/ 1892 w 10000"/>
              <a:gd name="connsiteY17" fmla="*/ 9718 h 10000"/>
              <a:gd name="connsiteX18" fmla="*/ 1711 w 10000"/>
              <a:gd name="connsiteY18" fmla="*/ 8658 h 10000"/>
              <a:gd name="connsiteX19" fmla="*/ 1532 w 10000"/>
              <a:gd name="connsiteY19" fmla="*/ 5441 h 10000"/>
              <a:gd name="connsiteX20" fmla="*/ 1506 w 10000"/>
              <a:gd name="connsiteY20" fmla="*/ 3693 h 10000"/>
              <a:gd name="connsiteX21" fmla="*/ 580 w 10000"/>
              <a:gd name="connsiteY21" fmla="*/ 2881 h 10000"/>
              <a:gd name="connsiteX22" fmla="*/ 913 w 10000"/>
              <a:gd name="connsiteY22" fmla="*/ 2163 h 10000"/>
              <a:gd name="connsiteX23" fmla="*/ 544 w 10000"/>
              <a:gd name="connsiteY23" fmla="*/ 1812 h 10000"/>
              <a:gd name="connsiteX24" fmla="*/ 22 w 10000"/>
              <a:gd name="connsiteY24" fmla="*/ 290 h 10000"/>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8017 w 10000"/>
              <a:gd name="connsiteY7" fmla="*/ 5187 h 10027"/>
              <a:gd name="connsiteX8" fmla="*/ 8790 w 10000"/>
              <a:gd name="connsiteY8" fmla="*/ 5688 h 10027"/>
              <a:gd name="connsiteX9" fmla="*/ 9150 w 10000"/>
              <a:gd name="connsiteY9" fmla="*/ 7186 h 10027"/>
              <a:gd name="connsiteX10" fmla="*/ 9716 w 10000"/>
              <a:gd name="connsiteY10" fmla="*/ 731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8017 w 10000"/>
              <a:gd name="connsiteY7" fmla="*/ 5187 h 10027"/>
              <a:gd name="connsiteX8" fmla="*/ 8790 w 10000"/>
              <a:gd name="connsiteY8" fmla="*/ 5688 h 10027"/>
              <a:gd name="connsiteX9" fmla="*/ 9150 w 10000"/>
              <a:gd name="connsiteY9" fmla="*/ 7186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8017 w 10000"/>
              <a:gd name="connsiteY7" fmla="*/ 5187 h 10027"/>
              <a:gd name="connsiteX8" fmla="*/ 8790 w 10000"/>
              <a:gd name="connsiteY8" fmla="*/ 5688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8017 w 10000"/>
              <a:gd name="connsiteY7" fmla="*/ 518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69 w 10000"/>
              <a:gd name="connsiteY6" fmla="*/ 3470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97 w 10000"/>
              <a:gd name="connsiteY5" fmla="*/ 3782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85 w 10000"/>
              <a:gd name="connsiteY4" fmla="*/ 2565 h 10027"/>
              <a:gd name="connsiteX5" fmla="*/ 7275 w 10000"/>
              <a:gd name="connsiteY5" fmla="*/ 3863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18 w 10000"/>
              <a:gd name="connsiteY4" fmla="*/ 2565 h 10027"/>
              <a:gd name="connsiteX5" fmla="*/ 7275 w 10000"/>
              <a:gd name="connsiteY5" fmla="*/ 3863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18 w 10000"/>
              <a:gd name="connsiteY4" fmla="*/ 2565 h 10027"/>
              <a:gd name="connsiteX5" fmla="*/ 7275 w 10000"/>
              <a:gd name="connsiteY5" fmla="*/ 3863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 name="connsiteX0" fmla="*/ 0 w 10000"/>
              <a:gd name="connsiteY0" fmla="*/ 344 h 10027"/>
              <a:gd name="connsiteX1" fmla="*/ 5062 w 10000"/>
              <a:gd name="connsiteY1" fmla="*/ 0 h 10027"/>
              <a:gd name="connsiteX2" fmla="*/ 5936 w 10000"/>
              <a:gd name="connsiteY2" fmla="*/ 339 h 10027"/>
              <a:gd name="connsiteX3" fmla="*/ 5530 w 10000"/>
              <a:gd name="connsiteY3" fmla="*/ 1240 h 10027"/>
              <a:gd name="connsiteX4" fmla="*/ 6818 w 10000"/>
              <a:gd name="connsiteY4" fmla="*/ 2565 h 10027"/>
              <a:gd name="connsiteX5" fmla="*/ 7275 w 10000"/>
              <a:gd name="connsiteY5" fmla="*/ 3863 h 10027"/>
              <a:gd name="connsiteX6" fmla="*/ 8002 w 10000"/>
              <a:gd name="connsiteY6" fmla="*/ 3633 h 10027"/>
              <a:gd name="connsiteX7" fmla="*/ 7995 w 10000"/>
              <a:gd name="connsiteY7" fmla="*/ 5377 h 10027"/>
              <a:gd name="connsiteX8" fmla="*/ 8745 w 10000"/>
              <a:gd name="connsiteY8" fmla="*/ 5797 h 10027"/>
              <a:gd name="connsiteX9" fmla="*/ 9172 w 10000"/>
              <a:gd name="connsiteY9" fmla="*/ 7349 h 10027"/>
              <a:gd name="connsiteX10" fmla="*/ 9962 w 10000"/>
              <a:gd name="connsiteY10" fmla="*/ 7501 h 10027"/>
              <a:gd name="connsiteX11" fmla="*/ 10000 w 10000"/>
              <a:gd name="connsiteY11" fmla="*/ 7904 h 10027"/>
              <a:gd name="connsiteX12" fmla="*/ 9330 w 10000"/>
              <a:gd name="connsiteY12" fmla="*/ 8778 h 10027"/>
              <a:gd name="connsiteX13" fmla="*/ 9099 w 10000"/>
              <a:gd name="connsiteY13" fmla="*/ 9777 h 10027"/>
              <a:gd name="connsiteX14" fmla="*/ 8145 w 10000"/>
              <a:gd name="connsiteY14" fmla="*/ 10027 h 10027"/>
              <a:gd name="connsiteX15" fmla="*/ 8379 w 10000"/>
              <a:gd name="connsiteY15" fmla="*/ 8934 h 10027"/>
              <a:gd name="connsiteX16" fmla="*/ 4595 w 10000"/>
              <a:gd name="connsiteY16" fmla="*/ 9340 h 10027"/>
              <a:gd name="connsiteX17" fmla="*/ 1892 w 10000"/>
              <a:gd name="connsiteY17" fmla="*/ 9745 h 10027"/>
              <a:gd name="connsiteX18" fmla="*/ 1711 w 10000"/>
              <a:gd name="connsiteY18" fmla="*/ 8685 h 10027"/>
              <a:gd name="connsiteX19" fmla="*/ 1532 w 10000"/>
              <a:gd name="connsiteY19" fmla="*/ 5468 h 10027"/>
              <a:gd name="connsiteX20" fmla="*/ 1506 w 10000"/>
              <a:gd name="connsiteY20" fmla="*/ 3720 h 10027"/>
              <a:gd name="connsiteX21" fmla="*/ 580 w 10000"/>
              <a:gd name="connsiteY21" fmla="*/ 2908 h 10027"/>
              <a:gd name="connsiteX22" fmla="*/ 913 w 10000"/>
              <a:gd name="connsiteY22" fmla="*/ 2190 h 10027"/>
              <a:gd name="connsiteX23" fmla="*/ 544 w 10000"/>
              <a:gd name="connsiteY23" fmla="*/ 1839 h 10027"/>
              <a:gd name="connsiteX24" fmla="*/ 22 w 10000"/>
              <a:gd name="connsiteY24" fmla="*/ 317 h 10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000" h="10027">
                <a:moveTo>
                  <a:pt x="0" y="344"/>
                </a:moveTo>
                <a:lnTo>
                  <a:pt x="5062" y="0"/>
                </a:lnTo>
                <a:lnTo>
                  <a:pt x="5936" y="339"/>
                </a:lnTo>
                <a:lnTo>
                  <a:pt x="5530" y="1240"/>
                </a:lnTo>
                <a:lnTo>
                  <a:pt x="6818" y="2565"/>
                </a:lnTo>
                <a:lnTo>
                  <a:pt x="7275" y="3863"/>
                </a:lnTo>
                <a:lnTo>
                  <a:pt x="8002" y="3633"/>
                </a:lnTo>
                <a:cubicBezTo>
                  <a:pt x="7985" y="4206"/>
                  <a:pt x="8013" y="4804"/>
                  <a:pt x="7995" y="5377"/>
                </a:cubicBezTo>
                <a:lnTo>
                  <a:pt x="8745" y="5797"/>
                </a:lnTo>
                <a:cubicBezTo>
                  <a:pt x="8872" y="6351"/>
                  <a:pt x="9045" y="6795"/>
                  <a:pt x="9172" y="7349"/>
                </a:cubicBezTo>
                <a:cubicBezTo>
                  <a:pt x="9435" y="7400"/>
                  <a:pt x="9923" y="7477"/>
                  <a:pt x="9962" y="7501"/>
                </a:cubicBezTo>
                <a:cubicBezTo>
                  <a:pt x="9967" y="7454"/>
                  <a:pt x="9905" y="7706"/>
                  <a:pt x="10000" y="7904"/>
                </a:cubicBezTo>
                <a:lnTo>
                  <a:pt x="9330" y="8778"/>
                </a:lnTo>
                <a:lnTo>
                  <a:pt x="9099" y="9777"/>
                </a:lnTo>
                <a:lnTo>
                  <a:pt x="8145" y="10027"/>
                </a:lnTo>
                <a:cubicBezTo>
                  <a:pt x="8224" y="9663"/>
                  <a:pt x="8301" y="9298"/>
                  <a:pt x="8379" y="8934"/>
                </a:cubicBezTo>
                <a:lnTo>
                  <a:pt x="4595" y="9340"/>
                </a:lnTo>
                <a:lnTo>
                  <a:pt x="1892" y="9745"/>
                </a:lnTo>
                <a:cubicBezTo>
                  <a:pt x="1832" y="9392"/>
                  <a:pt x="1772" y="9039"/>
                  <a:pt x="1711" y="8685"/>
                </a:cubicBezTo>
                <a:cubicBezTo>
                  <a:pt x="1652" y="7613"/>
                  <a:pt x="1591" y="6540"/>
                  <a:pt x="1532" y="5468"/>
                </a:cubicBezTo>
                <a:cubicBezTo>
                  <a:pt x="1524" y="4885"/>
                  <a:pt x="1514" y="4302"/>
                  <a:pt x="1506" y="3720"/>
                </a:cubicBezTo>
                <a:lnTo>
                  <a:pt x="580" y="2908"/>
                </a:lnTo>
                <a:lnTo>
                  <a:pt x="913" y="2190"/>
                </a:lnTo>
                <a:lnTo>
                  <a:pt x="544" y="1839"/>
                </a:lnTo>
                <a:lnTo>
                  <a:pt x="22" y="317"/>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7" name="Freeform 56"/>
          <p:cNvSpPr>
            <a:spLocks/>
          </p:cNvSpPr>
          <p:nvPr/>
        </p:nvSpPr>
        <p:spPr bwMode="auto">
          <a:xfrm>
            <a:off x="5120227" y="3271958"/>
            <a:ext cx="960472" cy="485171"/>
          </a:xfrm>
          <a:custGeom>
            <a:avLst/>
            <a:gdLst>
              <a:gd name="connsiteX0" fmla="*/ 92 w 9977"/>
              <a:gd name="connsiteY0" fmla="*/ 90 h 9955"/>
              <a:gd name="connsiteX1" fmla="*/ 69 w 9977"/>
              <a:gd name="connsiteY1" fmla="*/ 5830 h 9955"/>
              <a:gd name="connsiteX2" fmla="*/ 0 w 9977"/>
              <a:gd name="connsiteY2" fmla="*/ 9821 h 9955"/>
              <a:gd name="connsiteX3" fmla="*/ 9977 w 9977"/>
              <a:gd name="connsiteY3" fmla="*/ 9955 h 9955"/>
              <a:gd name="connsiteX4" fmla="*/ 9794 w 9977"/>
              <a:gd name="connsiteY4" fmla="*/ 4753 h 9955"/>
              <a:gd name="connsiteX5" fmla="*/ 9794 w 9977"/>
              <a:gd name="connsiteY5" fmla="*/ 2825 h 9955"/>
              <a:gd name="connsiteX6" fmla="*/ 8993 w 9977"/>
              <a:gd name="connsiteY6" fmla="*/ 1614 h 9955"/>
              <a:gd name="connsiteX7" fmla="*/ 9222 w 9977"/>
              <a:gd name="connsiteY7" fmla="*/ 583 h 9955"/>
              <a:gd name="connsiteX8" fmla="*/ 8879 w 9977"/>
              <a:gd name="connsiteY8" fmla="*/ 0 h 9955"/>
              <a:gd name="connsiteX9" fmla="*/ 4348 w 9977"/>
              <a:gd name="connsiteY9" fmla="*/ 90 h 9955"/>
              <a:gd name="connsiteX10" fmla="*/ 171 w 9977"/>
              <a:gd name="connsiteY10" fmla="*/ 129 h 9955"/>
              <a:gd name="connsiteX0" fmla="*/ 92 w 10000"/>
              <a:gd name="connsiteY0" fmla="*/ 90 h 10000"/>
              <a:gd name="connsiteX1" fmla="*/ 6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6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14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14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149 w 10000"/>
              <a:gd name="connsiteY1" fmla="*/ 5856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211 w 10000"/>
              <a:gd name="connsiteY0" fmla="*/ 286 h 10000"/>
              <a:gd name="connsiteX1" fmla="*/ 189 w 10000"/>
              <a:gd name="connsiteY1" fmla="*/ 5777 h 10000"/>
              <a:gd name="connsiteX2" fmla="*/ 0 w 10000"/>
              <a:gd name="connsiteY2" fmla="*/ 9865 h 10000"/>
              <a:gd name="connsiteX3" fmla="*/ 10000 w 10000"/>
              <a:gd name="connsiteY3" fmla="*/ 10000 h 10000"/>
              <a:gd name="connsiteX4" fmla="*/ 9817 w 10000"/>
              <a:gd name="connsiteY4" fmla="*/ 4774 h 10000"/>
              <a:gd name="connsiteX5" fmla="*/ 9817 w 10000"/>
              <a:gd name="connsiteY5" fmla="*/ 2838 h 10000"/>
              <a:gd name="connsiteX6" fmla="*/ 9014 w 10000"/>
              <a:gd name="connsiteY6" fmla="*/ 1621 h 10000"/>
              <a:gd name="connsiteX7" fmla="*/ 9243 w 10000"/>
              <a:gd name="connsiteY7" fmla="*/ 586 h 10000"/>
              <a:gd name="connsiteX8" fmla="*/ 8899 w 10000"/>
              <a:gd name="connsiteY8" fmla="*/ 0 h 10000"/>
              <a:gd name="connsiteX9" fmla="*/ 4358 w 10000"/>
              <a:gd name="connsiteY9" fmla="*/ 90 h 10000"/>
              <a:gd name="connsiteX10" fmla="*/ 609 w 10000"/>
              <a:gd name="connsiteY10" fmla="*/ 248 h 10000"/>
              <a:gd name="connsiteX0" fmla="*/ 894 w 10683"/>
              <a:gd name="connsiteY0" fmla="*/ 286 h 10000"/>
              <a:gd name="connsiteX1" fmla="*/ 683 w 10683"/>
              <a:gd name="connsiteY1" fmla="*/ 9865 h 10000"/>
              <a:gd name="connsiteX2" fmla="*/ 10683 w 10683"/>
              <a:gd name="connsiteY2" fmla="*/ 10000 h 10000"/>
              <a:gd name="connsiteX3" fmla="*/ 10500 w 10683"/>
              <a:gd name="connsiteY3" fmla="*/ 4774 h 10000"/>
              <a:gd name="connsiteX4" fmla="*/ 10500 w 10683"/>
              <a:gd name="connsiteY4" fmla="*/ 2838 h 10000"/>
              <a:gd name="connsiteX5" fmla="*/ 9697 w 10683"/>
              <a:gd name="connsiteY5" fmla="*/ 1621 h 10000"/>
              <a:gd name="connsiteX6" fmla="*/ 9926 w 10683"/>
              <a:gd name="connsiteY6" fmla="*/ 586 h 10000"/>
              <a:gd name="connsiteX7" fmla="*/ 9582 w 10683"/>
              <a:gd name="connsiteY7" fmla="*/ 0 h 10000"/>
              <a:gd name="connsiteX8" fmla="*/ 5041 w 10683"/>
              <a:gd name="connsiteY8" fmla="*/ 90 h 10000"/>
              <a:gd name="connsiteX9" fmla="*/ 1292 w 10683"/>
              <a:gd name="connsiteY9" fmla="*/ 248 h 10000"/>
              <a:gd name="connsiteX0" fmla="*/ 925 w 10714"/>
              <a:gd name="connsiteY0" fmla="*/ 286 h 10000"/>
              <a:gd name="connsiteX1" fmla="*/ 674 w 10714"/>
              <a:gd name="connsiteY1" fmla="*/ 9865 h 10000"/>
              <a:gd name="connsiteX2" fmla="*/ 10714 w 10714"/>
              <a:gd name="connsiteY2" fmla="*/ 10000 h 10000"/>
              <a:gd name="connsiteX3" fmla="*/ 10531 w 10714"/>
              <a:gd name="connsiteY3" fmla="*/ 4774 h 10000"/>
              <a:gd name="connsiteX4" fmla="*/ 10531 w 10714"/>
              <a:gd name="connsiteY4" fmla="*/ 2838 h 10000"/>
              <a:gd name="connsiteX5" fmla="*/ 9728 w 10714"/>
              <a:gd name="connsiteY5" fmla="*/ 1621 h 10000"/>
              <a:gd name="connsiteX6" fmla="*/ 9957 w 10714"/>
              <a:gd name="connsiteY6" fmla="*/ 586 h 10000"/>
              <a:gd name="connsiteX7" fmla="*/ 9613 w 10714"/>
              <a:gd name="connsiteY7" fmla="*/ 0 h 10000"/>
              <a:gd name="connsiteX8" fmla="*/ 5072 w 10714"/>
              <a:gd name="connsiteY8" fmla="*/ 90 h 10000"/>
              <a:gd name="connsiteX9" fmla="*/ 1323 w 10714"/>
              <a:gd name="connsiteY9" fmla="*/ 248 h 10000"/>
              <a:gd name="connsiteX0" fmla="*/ 251 w 10040"/>
              <a:gd name="connsiteY0" fmla="*/ 286 h 10000"/>
              <a:gd name="connsiteX1" fmla="*/ 0 w 10040"/>
              <a:gd name="connsiteY1" fmla="*/ 9865 h 10000"/>
              <a:gd name="connsiteX2" fmla="*/ 10040 w 10040"/>
              <a:gd name="connsiteY2" fmla="*/ 10000 h 10000"/>
              <a:gd name="connsiteX3" fmla="*/ 9857 w 10040"/>
              <a:gd name="connsiteY3" fmla="*/ 4774 h 10000"/>
              <a:gd name="connsiteX4" fmla="*/ 9857 w 10040"/>
              <a:gd name="connsiteY4" fmla="*/ 2838 h 10000"/>
              <a:gd name="connsiteX5" fmla="*/ 9054 w 10040"/>
              <a:gd name="connsiteY5" fmla="*/ 1621 h 10000"/>
              <a:gd name="connsiteX6" fmla="*/ 9283 w 10040"/>
              <a:gd name="connsiteY6" fmla="*/ 586 h 10000"/>
              <a:gd name="connsiteX7" fmla="*/ 8939 w 10040"/>
              <a:gd name="connsiteY7" fmla="*/ 0 h 10000"/>
              <a:gd name="connsiteX8" fmla="*/ 4398 w 10040"/>
              <a:gd name="connsiteY8" fmla="*/ 90 h 10000"/>
              <a:gd name="connsiteX9" fmla="*/ 649 w 10040"/>
              <a:gd name="connsiteY9" fmla="*/ 248 h 10000"/>
              <a:gd name="connsiteX0" fmla="*/ 251 w 10040"/>
              <a:gd name="connsiteY0" fmla="*/ 286 h 10000"/>
              <a:gd name="connsiteX1" fmla="*/ 0 w 10040"/>
              <a:gd name="connsiteY1" fmla="*/ 9826 h 10000"/>
              <a:gd name="connsiteX2" fmla="*/ 10040 w 10040"/>
              <a:gd name="connsiteY2" fmla="*/ 10000 h 10000"/>
              <a:gd name="connsiteX3" fmla="*/ 9857 w 10040"/>
              <a:gd name="connsiteY3" fmla="*/ 4774 h 10000"/>
              <a:gd name="connsiteX4" fmla="*/ 9857 w 10040"/>
              <a:gd name="connsiteY4" fmla="*/ 2838 h 10000"/>
              <a:gd name="connsiteX5" fmla="*/ 9054 w 10040"/>
              <a:gd name="connsiteY5" fmla="*/ 1621 h 10000"/>
              <a:gd name="connsiteX6" fmla="*/ 9283 w 10040"/>
              <a:gd name="connsiteY6" fmla="*/ 586 h 10000"/>
              <a:gd name="connsiteX7" fmla="*/ 8939 w 10040"/>
              <a:gd name="connsiteY7" fmla="*/ 0 h 10000"/>
              <a:gd name="connsiteX8" fmla="*/ 4398 w 10040"/>
              <a:gd name="connsiteY8" fmla="*/ 90 h 10000"/>
              <a:gd name="connsiteX9" fmla="*/ 649 w 10040"/>
              <a:gd name="connsiteY9" fmla="*/ 248 h 10000"/>
              <a:gd name="connsiteX0" fmla="*/ 251 w 10040"/>
              <a:gd name="connsiteY0" fmla="*/ 286 h 10000"/>
              <a:gd name="connsiteX1" fmla="*/ 0 w 10040"/>
              <a:gd name="connsiteY1" fmla="*/ 9826 h 10000"/>
              <a:gd name="connsiteX2" fmla="*/ 10040 w 10040"/>
              <a:gd name="connsiteY2" fmla="*/ 10000 h 10000"/>
              <a:gd name="connsiteX3" fmla="*/ 9857 w 10040"/>
              <a:gd name="connsiteY3" fmla="*/ 4774 h 10000"/>
              <a:gd name="connsiteX4" fmla="*/ 9857 w 10040"/>
              <a:gd name="connsiteY4" fmla="*/ 2838 h 10000"/>
              <a:gd name="connsiteX5" fmla="*/ 9054 w 10040"/>
              <a:gd name="connsiteY5" fmla="*/ 1621 h 10000"/>
              <a:gd name="connsiteX6" fmla="*/ 9343 w 10040"/>
              <a:gd name="connsiteY6" fmla="*/ 665 h 10000"/>
              <a:gd name="connsiteX7" fmla="*/ 8939 w 10040"/>
              <a:gd name="connsiteY7" fmla="*/ 0 h 10000"/>
              <a:gd name="connsiteX8" fmla="*/ 4398 w 10040"/>
              <a:gd name="connsiteY8" fmla="*/ 90 h 10000"/>
              <a:gd name="connsiteX9" fmla="*/ 649 w 10040"/>
              <a:gd name="connsiteY9" fmla="*/ 248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40" h="10000">
                <a:moveTo>
                  <a:pt x="251" y="286"/>
                </a:moveTo>
                <a:cubicBezTo>
                  <a:pt x="207" y="2282"/>
                  <a:pt x="140" y="4634"/>
                  <a:pt x="0" y="9826"/>
                </a:cubicBezTo>
                <a:lnTo>
                  <a:pt x="10040" y="10000"/>
                </a:lnTo>
                <a:lnTo>
                  <a:pt x="9857" y="4774"/>
                </a:lnTo>
                <a:lnTo>
                  <a:pt x="9857" y="2838"/>
                </a:lnTo>
                <a:lnTo>
                  <a:pt x="9054" y="1621"/>
                </a:lnTo>
                <a:cubicBezTo>
                  <a:pt x="9130" y="1276"/>
                  <a:pt x="9267" y="1010"/>
                  <a:pt x="9343" y="665"/>
                </a:cubicBezTo>
                <a:lnTo>
                  <a:pt x="8939" y="0"/>
                </a:lnTo>
                <a:lnTo>
                  <a:pt x="4398" y="90"/>
                </a:lnTo>
                <a:lnTo>
                  <a:pt x="649" y="248"/>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8" name="Freeform 57"/>
          <p:cNvSpPr>
            <a:spLocks/>
          </p:cNvSpPr>
          <p:nvPr/>
        </p:nvSpPr>
        <p:spPr bwMode="auto">
          <a:xfrm>
            <a:off x="5801917" y="2685380"/>
            <a:ext cx="755650" cy="488951"/>
          </a:xfrm>
          <a:custGeom>
            <a:avLst/>
            <a:gdLst/>
            <a:ahLst/>
            <a:cxnLst>
              <a:cxn ang="0">
                <a:pos x="6" y="12"/>
              </a:cxn>
              <a:cxn ang="0">
                <a:pos x="0" y="49"/>
              </a:cxn>
              <a:cxn ang="0">
                <a:pos x="8" y="91"/>
              </a:cxn>
              <a:cxn ang="0">
                <a:pos x="40" y="176"/>
              </a:cxn>
              <a:cxn ang="0">
                <a:pos x="58" y="222"/>
              </a:cxn>
              <a:cxn ang="0">
                <a:pos x="260" y="211"/>
              </a:cxn>
              <a:cxn ang="0">
                <a:pos x="294" y="222"/>
              </a:cxn>
              <a:cxn ang="0">
                <a:pos x="314" y="178"/>
              </a:cxn>
              <a:cxn ang="0">
                <a:pos x="306" y="147"/>
              </a:cxn>
              <a:cxn ang="0">
                <a:pos x="340" y="141"/>
              </a:cxn>
              <a:cxn ang="0">
                <a:pos x="345" y="92"/>
              </a:cxn>
              <a:cxn ang="0">
                <a:pos x="324" y="70"/>
              </a:cxn>
              <a:cxn ang="0">
                <a:pos x="289" y="49"/>
              </a:cxn>
              <a:cxn ang="0">
                <a:pos x="297" y="21"/>
              </a:cxn>
              <a:cxn ang="0">
                <a:pos x="282" y="0"/>
              </a:cxn>
              <a:cxn ang="0">
                <a:pos x="206" y="3"/>
              </a:cxn>
              <a:cxn ang="0">
                <a:pos x="129" y="6"/>
              </a:cxn>
              <a:cxn ang="0">
                <a:pos x="6" y="12"/>
              </a:cxn>
            </a:cxnLst>
            <a:rect l="0" t="0" r="r" b="b"/>
            <a:pathLst>
              <a:path w="346" h="223">
                <a:moveTo>
                  <a:pt x="6" y="12"/>
                </a:moveTo>
                <a:lnTo>
                  <a:pt x="0" y="49"/>
                </a:lnTo>
                <a:lnTo>
                  <a:pt x="8" y="91"/>
                </a:lnTo>
                <a:lnTo>
                  <a:pt x="40" y="176"/>
                </a:lnTo>
                <a:lnTo>
                  <a:pt x="58" y="222"/>
                </a:lnTo>
                <a:lnTo>
                  <a:pt x="260" y="211"/>
                </a:lnTo>
                <a:lnTo>
                  <a:pt x="294" y="222"/>
                </a:lnTo>
                <a:lnTo>
                  <a:pt x="314" y="178"/>
                </a:lnTo>
                <a:lnTo>
                  <a:pt x="306" y="147"/>
                </a:lnTo>
                <a:lnTo>
                  <a:pt x="340" y="141"/>
                </a:lnTo>
                <a:lnTo>
                  <a:pt x="345" y="92"/>
                </a:lnTo>
                <a:lnTo>
                  <a:pt x="324" y="70"/>
                </a:lnTo>
                <a:lnTo>
                  <a:pt x="289" y="49"/>
                </a:lnTo>
                <a:lnTo>
                  <a:pt x="297" y="21"/>
                </a:lnTo>
                <a:lnTo>
                  <a:pt x="282" y="0"/>
                </a:lnTo>
                <a:lnTo>
                  <a:pt x="206" y="3"/>
                </a:lnTo>
                <a:lnTo>
                  <a:pt x="129" y="6"/>
                </a:lnTo>
                <a:lnTo>
                  <a:pt x="6" y="12"/>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59" name="Freeform 59"/>
          <p:cNvSpPr>
            <a:spLocks/>
          </p:cNvSpPr>
          <p:nvPr/>
        </p:nvSpPr>
        <p:spPr bwMode="auto">
          <a:xfrm>
            <a:off x="6713819" y="3284637"/>
            <a:ext cx="972222" cy="530611"/>
          </a:xfrm>
          <a:custGeom>
            <a:avLst/>
            <a:gdLst>
              <a:gd name="connsiteX0" fmla="*/ 0 w 9977"/>
              <a:gd name="connsiteY0" fmla="*/ 9959 h 9959"/>
              <a:gd name="connsiteX1" fmla="*/ 2402 w 9977"/>
              <a:gd name="connsiteY1" fmla="*/ 9336 h 9959"/>
              <a:gd name="connsiteX2" fmla="*/ 2402 w 9977"/>
              <a:gd name="connsiteY2" fmla="*/ 8880 h 9959"/>
              <a:gd name="connsiteX3" fmla="*/ 8291 w 9977"/>
              <a:gd name="connsiteY3" fmla="*/ 7469 h 9959"/>
              <a:gd name="connsiteX4" fmla="*/ 8383 w 9977"/>
              <a:gd name="connsiteY4" fmla="*/ 6722 h 9959"/>
              <a:gd name="connsiteX5" fmla="*/ 9238 w 9977"/>
              <a:gd name="connsiteY5" fmla="*/ 6141 h 9959"/>
              <a:gd name="connsiteX6" fmla="*/ 9330 w 9977"/>
              <a:gd name="connsiteY6" fmla="*/ 5353 h 9959"/>
              <a:gd name="connsiteX7" fmla="*/ 9700 w 9977"/>
              <a:gd name="connsiteY7" fmla="*/ 5062 h 9959"/>
              <a:gd name="connsiteX8" fmla="*/ 9977 w 9977"/>
              <a:gd name="connsiteY8" fmla="*/ 3900 h 9959"/>
              <a:gd name="connsiteX9" fmla="*/ 9169 w 9977"/>
              <a:gd name="connsiteY9" fmla="*/ 2697 h 9959"/>
              <a:gd name="connsiteX10" fmla="*/ 9030 w 9977"/>
              <a:gd name="connsiteY10" fmla="*/ 1079 h 9959"/>
              <a:gd name="connsiteX11" fmla="*/ 8383 w 9977"/>
              <a:gd name="connsiteY11" fmla="*/ 290 h 9959"/>
              <a:gd name="connsiteX12" fmla="*/ 7067 w 9977"/>
              <a:gd name="connsiteY12" fmla="*/ 747 h 9959"/>
              <a:gd name="connsiteX13" fmla="*/ 6467 w 9977"/>
              <a:gd name="connsiteY13" fmla="*/ 41 h 9959"/>
              <a:gd name="connsiteX14" fmla="*/ 5866 w 9977"/>
              <a:gd name="connsiteY14" fmla="*/ 0 h 9959"/>
              <a:gd name="connsiteX15" fmla="*/ 5982 w 9977"/>
              <a:gd name="connsiteY15" fmla="*/ 1079 h 9959"/>
              <a:gd name="connsiteX16" fmla="*/ 5173 w 9977"/>
              <a:gd name="connsiteY16" fmla="*/ 1660 h 9959"/>
              <a:gd name="connsiteX17" fmla="*/ 4642 w 9977"/>
              <a:gd name="connsiteY17" fmla="*/ 4149 h 9959"/>
              <a:gd name="connsiteX18" fmla="*/ 3903 w 9977"/>
              <a:gd name="connsiteY18" fmla="*/ 3734 h 9959"/>
              <a:gd name="connsiteX19" fmla="*/ 3002 w 9977"/>
              <a:gd name="connsiteY19" fmla="*/ 4689 h 9959"/>
              <a:gd name="connsiteX20" fmla="*/ 1871 w 9977"/>
              <a:gd name="connsiteY20" fmla="*/ 5021 h 9959"/>
              <a:gd name="connsiteX21" fmla="*/ 1871 w 9977"/>
              <a:gd name="connsiteY21" fmla="*/ 6432 h 9959"/>
              <a:gd name="connsiteX22" fmla="*/ 1363 w 9977"/>
              <a:gd name="connsiteY22" fmla="*/ 6390 h 9959"/>
              <a:gd name="connsiteX23" fmla="*/ 1386 w 9977"/>
              <a:gd name="connsiteY23" fmla="*/ 7593 h 9959"/>
              <a:gd name="connsiteX24" fmla="*/ 785 w 9977"/>
              <a:gd name="connsiteY24" fmla="*/ 7137 h 9959"/>
              <a:gd name="connsiteX25" fmla="*/ 439 w 9977"/>
              <a:gd name="connsiteY25" fmla="*/ 7386 h 9959"/>
              <a:gd name="connsiteX26" fmla="*/ 538 w 9977"/>
              <a:gd name="connsiteY26" fmla="*/ 7813 h 9959"/>
              <a:gd name="connsiteX27" fmla="*/ 139 w 9977"/>
              <a:gd name="connsiteY27" fmla="*/ 9295 h 9959"/>
              <a:gd name="connsiteX28" fmla="*/ 0 w 9977"/>
              <a:gd name="connsiteY28" fmla="*/ 9959 h 9959"/>
              <a:gd name="connsiteX0" fmla="*/ 33 w 10033"/>
              <a:gd name="connsiteY0" fmla="*/ 10000 h 10000"/>
              <a:gd name="connsiteX1" fmla="*/ 2441 w 10033"/>
              <a:gd name="connsiteY1" fmla="*/ 9374 h 10000"/>
              <a:gd name="connsiteX2" fmla="*/ 2441 w 10033"/>
              <a:gd name="connsiteY2" fmla="*/ 8917 h 10000"/>
              <a:gd name="connsiteX3" fmla="*/ 8343 w 10033"/>
              <a:gd name="connsiteY3" fmla="*/ 7500 h 10000"/>
              <a:gd name="connsiteX4" fmla="*/ 8435 w 10033"/>
              <a:gd name="connsiteY4" fmla="*/ 6750 h 10000"/>
              <a:gd name="connsiteX5" fmla="*/ 9292 w 10033"/>
              <a:gd name="connsiteY5" fmla="*/ 6166 h 10000"/>
              <a:gd name="connsiteX6" fmla="*/ 9385 w 10033"/>
              <a:gd name="connsiteY6" fmla="*/ 5375 h 10000"/>
              <a:gd name="connsiteX7" fmla="*/ 9755 w 10033"/>
              <a:gd name="connsiteY7" fmla="*/ 5083 h 10000"/>
              <a:gd name="connsiteX8" fmla="*/ 10033 w 10033"/>
              <a:gd name="connsiteY8" fmla="*/ 3916 h 10000"/>
              <a:gd name="connsiteX9" fmla="*/ 9223 w 10033"/>
              <a:gd name="connsiteY9" fmla="*/ 2708 h 10000"/>
              <a:gd name="connsiteX10" fmla="*/ 9084 w 10033"/>
              <a:gd name="connsiteY10" fmla="*/ 1083 h 10000"/>
              <a:gd name="connsiteX11" fmla="*/ 8435 w 10033"/>
              <a:gd name="connsiteY11" fmla="*/ 291 h 10000"/>
              <a:gd name="connsiteX12" fmla="*/ 7116 w 10033"/>
              <a:gd name="connsiteY12" fmla="*/ 750 h 10000"/>
              <a:gd name="connsiteX13" fmla="*/ 6515 w 10033"/>
              <a:gd name="connsiteY13" fmla="*/ 41 h 10000"/>
              <a:gd name="connsiteX14" fmla="*/ 5913 w 10033"/>
              <a:gd name="connsiteY14" fmla="*/ 0 h 10000"/>
              <a:gd name="connsiteX15" fmla="*/ 6029 w 10033"/>
              <a:gd name="connsiteY15" fmla="*/ 1083 h 10000"/>
              <a:gd name="connsiteX16" fmla="*/ 5218 w 10033"/>
              <a:gd name="connsiteY16" fmla="*/ 1667 h 10000"/>
              <a:gd name="connsiteX17" fmla="*/ 4686 w 10033"/>
              <a:gd name="connsiteY17" fmla="*/ 4166 h 10000"/>
              <a:gd name="connsiteX18" fmla="*/ 3945 w 10033"/>
              <a:gd name="connsiteY18" fmla="*/ 3749 h 10000"/>
              <a:gd name="connsiteX19" fmla="*/ 3042 w 10033"/>
              <a:gd name="connsiteY19" fmla="*/ 4708 h 10000"/>
              <a:gd name="connsiteX20" fmla="*/ 1908 w 10033"/>
              <a:gd name="connsiteY20" fmla="*/ 5042 h 10000"/>
              <a:gd name="connsiteX21" fmla="*/ 1908 w 10033"/>
              <a:gd name="connsiteY21" fmla="*/ 6458 h 10000"/>
              <a:gd name="connsiteX22" fmla="*/ 1399 w 10033"/>
              <a:gd name="connsiteY22" fmla="*/ 6416 h 10000"/>
              <a:gd name="connsiteX23" fmla="*/ 1422 w 10033"/>
              <a:gd name="connsiteY23" fmla="*/ 7624 h 10000"/>
              <a:gd name="connsiteX24" fmla="*/ 820 w 10033"/>
              <a:gd name="connsiteY24" fmla="*/ 7166 h 10000"/>
              <a:gd name="connsiteX25" fmla="*/ 473 w 10033"/>
              <a:gd name="connsiteY25" fmla="*/ 7416 h 10000"/>
              <a:gd name="connsiteX26" fmla="*/ 572 w 10033"/>
              <a:gd name="connsiteY26" fmla="*/ 7845 h 10000"/>
              <a:gd name="connsiteX27" fmla="*/ 11 w 10033"/>
              <a:gd name="connsiteY27" fmla="*/ 9043 h 10000"/>
              <a:gd name="connsiteX28" fmla="*/ 33 w 10033"/>
              <a:gd name="connsiteY28" fmla="*/ 10000 h 10000"/>
              <a:gd name="connsiteX0" fmla="*/ 181 w 10181"/>
              <a:gd name="connsiteY0" fmla="*/ 10000 h 10073"/>
              <a:gd name="connsiteX1" fmla="*/ 2589 w 10181"/>
              <a:gd name="connsiteY1" fmla="*/ 9374 h 10073"/>
              <a:gd name="connsiteX2" fmla="*/ 2589 w 10181"/>
              <a:gd name="connsiteY2" fmla="*/ 8917 h 10073"/>
              <a:gd name="connsiteX3" fmla="*/ 8491 w 10181"/>
              <a:gd name="connsiteY3" fmla="*/ 7500 h 10073"/>
              <a:gd name="connsiteX4" fmla="*/ 8583 w 10181"/>
              <a:gd name="connsiteY4" fmla="*/ 6750 h 10073"/>
              <a:gd name="connsiteX5" fmla="*/ 9440 w 10181"/>
              <a:gd name="connsiteY5" fmla="*/ 6166 h 10073"/>
              <a:gd name="connsiteX6" fmla="*/ 9533 w 10181"/>
              <a:gd name="connsiteY6" fmla="*/ 5375 h 10073"/>
              <a:gd name="connsiteX7" fmla="*/ 9903 w 10181"/>
              <a:gd name="connsiteY7" fmla="*/ 5083 h 10073"/>
              <a:gd name="connsiteX8" fmla="*/ 10181 w 10181"/>
              <a:gd name="connsiteY8" fmla="*/ 3916 h 10073"/>
              <a:gd name="connsiteX9" fmla="*/ 9371 w 10181"/>
              <a:gd name="connsiteY9" fmla="*/ 2708 h 10073"/>
              <a:gd name="connsiteX10" fmla="*/ 9232 w 10181"/>
              <a:gd name="connsiteY10" fmla="*/ 1083 h 10073"/>
              <a:gd name="connsiteX11" fmla="*/ 8583 w 10181"/>
              <a:gd name="connsiteY11" fmla="*/ 291 h 10073"/>
              <a:gd name="connsiteX12" fmla="*/ 7264 w 10181"/>
              <a:gd name="connsiteY12" fmla="*/ 750 h 10073"/>
              <a:gd name="connsiteX13" fmla="*/ 6663 w 10181"/>
              <a:gd name="connsiteY13" fmla="*/ 41 h 10073"/>
              <a:gd name="connsiteX14" fmla="*/ 6061 w 10181"/>
              <a:gd name="connsiteY14" fmla="*/ 0 h 10073"/>
              <a:gd name="connsiteX15" fmla="*/ 6177 w 10181"/>
              <a:gd name="connsiteY15" fmla="*/ 1083 h 10073"/>
              <a:gd name="connsiteX16" fmla="*/ 5366 w 10181"/>
              <a:gd name="connsiteY16" fmla="*/ 1667 h 10073"/>
              <a:gd name="connsiteX17" fmla="*/ 4834 w 10181"/>
              <a:gd name="connsiteY17" fmla="*/ 4166 h 10073"/>
              <a:gd name="connsiteX18" fmla="*/ 4093 w 10181"/>
              <a:gd name="connsiteY18" fmla="*/ 3749 h 10073"/>
              <a:gd name="connsiteX19" fmla="*/ 3190 w 10181"/>
              <a:gd name="connsiteY19" fmla="*/ 4708 h 10073"/>
              <a:gd name="connsiteX20" fmla="*/ 2056 w 10181"/>
              <a:gd name="connsiteY20" fmla="*/ 5042 h 10073"/>
              <a:gd name="connsiteX21" fmla="*/ 2056 w 10181"/>
              <a:gd name="connsiteY21" fmla="*/ 6458 h 10073"/>
              <a:gd name="connsiteX22" fmla="*/ 1547 w 10181"/>
              <a:gd name="connsiteY22" fmla="*/ 6416 h 10073"/>
              <a:gd name="connsiteX23" fmla="*/ 1570 w 10181"/>
              <a:gd name="connsiteY23" fmla="*/ 7624 h 10073"/>
              <a:gd name="connsiteX24" fmla="*/ 968 w 10181"/>
              <a:gd name="connsiteY24" fmla="*/ 7166 h 10073"/>
              <a:gd name="connsiteX25" fmla="*/ 621 w 10181"/>
              <a:gd name="connsiteY25" fmla="*/ 7416 h 10073"/>
              <a:gd name="connsiteX26" fmla="*/ 720 w 10181"/>
              <a:gd name="connsiteY26" fmla="*/ 7845 h 10073"/>
              <a:gd name="connsiteX27" fmla="*/ 159 w 10181"/>
              <a:gd name="connsiteY27" fmla="*/ 9043 h 10073"/>
              <a:gd name="connsiteX28" fmla="*/ 0 w 10181"/>
              <a:gd name="connsiteY28" fmla="*/ 10073 h 10073"/>
              <a:gd name="connsiteX0" fmla="*/ 0 w 10201"/>
              <a:gd name="connsiteY0" fmla="*/ 10073 h 10073"/>
              <a:gd name="connsiteX1" fmla="*/ 2609 w 10201"/>
              <a:gd name="connsiteY1" fmla="*/ 9374 h 10073"/>
              <a:gd name="connsiteX2" fmla="*/ 2609 w 10201"/>
              <a:gd name="connsiteY2" fmla="*/ 8917 h 10073"/>
              <a:gd name="connsiteX3" fmla="*/ 8511 w 10201"/>
              <a:gd name="connsiteY3" fmla="*/ 7500 h 10073"/>
              <a:gd name="connsiteX4" fmla="*/ 8603 w 10201"/>
              <a:gd name="connsiteY4" fmla="*/ 6750 h 10073"/>
              <a:gd name="connsiteX5" fmla="*/ 9460 w 10201"/>
              <a:gd name="connsiteY5" fmla="*/ 6166 h 10073"/>
              <a:gd name="connsiteX6" fmla="*/ 9553 w 10201"/>
              <a:gd name="connsiteY6" fmla="*/ 5375 h 10073"/>
              <a:gd name="connsiteX7" fmla="*/ 9923 w 10201"/>
              <a:gd name="connsiteY7" fmla="*/ 5083 h 10073"/>
              <a:gd name="connsiteX8" fmla="*/ 10201 w 10201"/>
              <a:gd name="connsiteY8" fmla="*/ 3916 h 10073"/>
              <a:gd name="connsiteX9" fmla="*/ 9391 w 10201"/>
              <a:gd name="connsiteY9" fmla="*/ 2708 h 10073"/>
              <a:gd name="connsiteX10" fmla="*/ 9252 w 10201"/>
              <a:gd name="connsiteY10" fmla="*/ 1083 h 10073"/>
              <a:gd name="connsiteX11" fmla="*/ 8603 w 10201"/>
              <a:gd name="connsiteY11" fmla="*/ 291 h 10073"/>
              <a:gd name="connsiteX12" fmla="*/ 7284 w 10201"/>
              <a:gd name="connsiteY12" fmla="*/ 750 h 10073"/>
              <a:gd name="connsiteX13" fmla="*/ 6683 w 10201"/>
              <a:gd name="connsiteY13" fmla="*/ 41 h 10073"/>
              <a:gd name="connsiteX14" fmla="*/ 6081 w 10201"/>
              <a:gd name="connsiteY14" fmla="*/ 0 h 10073"/>
              <a:gd name="connsiteX15" fmla="*/ 6197 w 10201"/>
              <a:gd name="connsiteY15" fmla="*/ 1083 h 10073"/>
              <a:gd name="connsiteX16" fmla="*/ 5386 w 10201"/>
              <a:gd name="connsiteY16" fmla="*/ 1667 h 10073"/>
              <a:gd name="connsiteX17" fmla="*/ 4854 w 10201"/>
              <a:gd name="connsiteY17" fmla="*/ 4166 h 10073"/>
              <a:gd name="connsiteX18" fmla="*/ 4113 w 10201"/>
              <a:gd name="connsiteY18" fmla="*/ 3749 h 10073"/>
              <a:gd name="connsiteX19" fmla="*/ 3210 w 10201"/>
              <a:gd name="connsiteY19" fmla="*/ 4708 h 10073"/>
              <a:gd name="connsiteX20" fmla="*/ 2076 w 10201"/>
              <a:gd name="connsiteY20" fmla="*/ 5042 h 10073"/>
              <a:gd name="connsiteX21" fmla="*/ 2076 w 10201"/>
              <a:gd name="connsiteY21" fmla="*/ 6458 h 10073"/>
              <a:gd name="connsiteX22" fmla="*/ 1567 w 10201"/>
              <a:gd name="connsiteY22" fmla="*/ 6416 h 10073"/>
              <a:gd name="connsiteX23" fmla="*/ 1590 w 10201"/>
              <a:gd name="connsiteY23" fmla="*/ 7624 h 10073"/>
              <a:gd name="connsiteX24" fmla="*/ 988 w 10201"/>
              <a:gd name="connsiteY24" fmla="*/ 7166 h 10073"/>
              <a:gd name="connsiteX25" fmla="*/ 641 w 10201"/>
              <a:gd name="connsiteY25" fmla="*/ 7416 h 10073"/>
              <a:gd name="connsiteX26" fmla="*/ 740 w 10201"/>
              <a:gd name="connsiteY26" fmla="*/ 7845 h 10073"/>
              <a:gd name="connsiteX27" fmla="*/ 179 w 10201"/>
              <a:gd name="connsiteY27" fmla="*/ 9043 h 10073"/>
              <a:gd name="connsiteX28" fmla="*/ 20 w 10201"/>
              <a:gd name="connsiteY28" fmla="*/ 10073 h 10073"/>
              <a:gd name="connsiteX0" fmla="*/ 0 w 10201"/>
              <a:gd name="connsiteY0" fmla="*/ 10073 h 10073"/>
              <a:gd name="connsiteX1" fmla="*/ 2609 w 10201"/>
              <a:gd name="connsiteY1" fmla="*/ 9374 h 10073"/>
              <a:gd name="connsiteX2" fmla="*/ 2609 w 10201"/>
              <a:gd name="connsiteY2" fmla="*/ 8917 h 10073"/>
              <a:gd name="connsiteX3" fmla="*/ 8511 w 10201"/>
              <a:gd name="connsiteY3" fmla="*/ 7500 h 10073"/>
              <a:gd name="connsiteX4" fmla="*/ 8603 w 10201"/>
              <a:gd name="connsiteY4" fmla="*/ 6750 h 10073"/>
              <a:gd name="connsiteX5" fmla="*/ 9460 w 10201"/>
              <a:gd name="connsiteY5" fmla="*/ 6166 h 10073"/>
              <a:gd name="connsiteX6" fmla="*/ 9553 w 10201"/>
              <a:gd name="connsiteY6" fmla="*/ 5375 h 10073"/>
              <a:gd name="connsiteX7" fmla="*/ 9923 w 10201"/>
              <a:gd name="connsiteY7" fmla="*/ 5083 h 10073"/>
              <a:gd name="connsiteX8" fmla="*/ 10201 w 10201"/>
              <a:gd name="connsiteY8" fmla="*/ 3916 h 10073"/>
              <a:gd name="connsiteX9" fmla="*/ 9391 w 10201"/>
              <a:gd name="connsiteY9" fmla="*/ 2708 h 10073"/>
              <a:gd name="connsiteX10" fmla="*/ 9252 w 10201"/>
              <a:gd name="connsiteY10" fmla="*/ 1083 h 10073"/>
              <a:gd name="connsiteX11" fmla="*/ 8603 w 10201"/>
              <a:gd name="connsiteY11" fmla="*/ 291 h 10073"/>
              <a:gd name="connsiteX12" fmla="*/ 7284 w 10201"/>
              <a:gd name="connsiteY12" fmla="*/ 750 h 10073"/>
              <a:gd name="connsiteX13" fmla="*/ 6683 w 10201"/>
              <a:gd name="connsiteY13" fmla="*/ 41 h 10073"/>
              <a:gd name="connsiteX14" fmla="*/ 6081 w 10201"/>
              <a:gd name="connsiteY14" fmla="*/ 0 h 10073"/>
              <a:gd name="connsiteX15" fmla="*/ 6197 w 10201"/>
              <a:gd name="connsiteY15" fmla="*/ 1083 h 10073"/>
              <a:gd name="connsiteX16" fmla="*/ 5386 w 10201"/>
              <a:gd name="connsiteY16" fmla="*/ 1667 h 10073"/>
              <a:gd name="connsiteX17" fmla="*/ 4854 w 10201"/>
              <a:gd name="connsiteY17" fmla="*/ 4166 h 10073"/>
              <a:gd name="connsiteX18" fmla="*/ 4113 w 10201"/>
              <a:gd name="connsiteY18" fmla="*/ 3749 h 10073"/>
              <a:gd name="connsiteX19" fmla="*/ 3210 w 10201"/>
              <a:gd name="connsiteY19" fmla="*/ 4708 h 10073"/>
              <a:gd name="connsiteX20" fmla="*/ 2076 w 10201"/>
              <a:gd name="connsiteY20" fmla="*/ 5042 h 10073"/>
              <a:gd name="connsiteX21" fmla="*/ 2076 w 10201"/>
              <a:gd name="connsiteY21" fmla="*/ 6458 h 10073"/>
              <a:gd name="connsiteX22" fmla="*/ 1567 w 10201"/>
              <a:gd name="connsiteY22" fmla="*/ 6416 h 10073"/>
              <a:gd name="connsiteX23" fmla="*/ 1590 w 10201"/>
              <a:gd name="connsiteY23" fmla="*/ 7624 h 10073"/>
              <a:gd name="connsiteX24" fmla="*/ 988 w 10201"/>
              <a:gd name="connsiteY24" fmla="*/ 7166 h 10073"/>
              <a:gd name="connsiteX25" fmla="*/ 641 w 10201"/>
              <a:gd name="connsiteY25" fmla="*/ 7416 h 10073"/>
              <a:gd name="connsiteX26" fmla="*/ 740 w 10201"/>
              <a:gd name="connsiteY26" fmla="*/ 7845 h 10073"/>
              <a:gd name="connsiteX27" fmla="*/ 179 w 10201"/>
              <a:gd name="connsiteY27" fmla="*/ 9043 h 10073"/>
              <a:gd name="connsiteX28" fmla="*/ 20 w 10201"/>
              <a:gd name="connsiteY28" fmla="*/ 9928 h 10073"/>
              <a:gd name="connsiteX0" fmla="*/ 0 w 10201"/>
              <a:gd name="connsiteY0" fmla="*/ 10073 h 10073"/>
              <a:gd name="connsiteX1" fmla="*/ 2609 w 10201"/>
              <a:gd name="connsiteY1" fmla="*/ 9374 h 10073"/>
              <a:gd name="connsiteX2" fmla="*/ 2609 w 10201"/>
              <a:gd name="connsiteY2" fmla="*/ 8917 h 10073"/>
              <a:gd name="connsiteX3" fmla="*/ 8511 w 10201"/>
              <a:gd name="connsiteY3" fmla="*/ 7500 h 10073"/>
              <a:gd name="connsiteX4" fmla="*/ 8603 w 10201"/>
              <a:gd name="connsiteY4" fmla="*/ 6750 h 10073"/>
              <a:gd name="connsiteX5" fmla="*/ 9460 w 10201"/>
              <a:gd name="connsiteY5" fmla="*/ 6166 h 10073"/>
              <a:gd name="connsiteX6" fmla="*/ 9553 w 10201"/>
              <a:gd name="connsiteY6" fmla="*/ 5375 h 10073"/>
              <a:gd name="connsiteX7" fmla="*/ 9923 w 10201"/>
              <a:gd name="connsiteY7" fmla="*/ 5083 h 10073"/>
              <a:gd name="connsiteX8" fmla="*/ 10201 w 10201"/>
              <a:gd name="connsiteY8" fmla="*/ 3916 h 10073"/>
              <a:gd name="connsiteX9" fmla="*/ 9391 w 10201"/>
              <a:gd name="connsiteY9" fmla="*/ 2708 h 10073"/>
              <a:gd name="connsiteX10" fmla="*/ 9252 w 10201"/>
              <a:gd name="connsiteY10" fmla="*/ 1083 h 10073"/>
              <a:gd name="connsiteX11" fmla="*/ 8603 w 10201"/>
              <a:gd name="connsiteY11" fmla="*/ 291 h 10073"/>
              <a:gd name="connsiteX12" fmla="*/ 7284 w 10201"/>
              <a:gd name="connsiteY12" fmla="*/ 750 h 10073"/>
              <a:gd name="connsiteX13" fmla="*/ 6683 w 10201"/>
              <a:gd name="connsiteY13" fmla="*/ 41 h 10073"/>
              <a:gd name="connsiteX14" fmla="*/ 6081 w 10201"/>
              <a:gd name="connsiteY14" fmla="*/ 0 h 10073"/>
              <a:gd name="connsiteX15" fmla="*/ 6197 w 10201"/>
              <a:gd name="connsiteY15" fmla="*/ 1083 h 10073"/>
              <a:gd name="connsiteX16" fmla="*/ 5386 w 10201"/>
              <a:gd name="connsiteY16" fmla="*/ 1667 h 10073"/>
              <a:gd name="connsiteX17" fmla="*/ 4854 w 10201"/>
              <a:gd name="connsiteY17" fmla="*/ 4166 h 10073"/>
              <a:gd name="connsiteX18" fmla="*/ 4113 w 10201"/>
              <a:gd name="connsiteY18" fmla="*/ 3749 h 10073"/>
              <a:gd name="connsiteX19" fmla="*/ 3210 w 10201"/>
              <a:gd name="connsiteY19" fmla="*/ 4708 h 10073"/>
              <a:gd name="connsiteX20" fmla="*/ 2076 w 10201"/>
              <a:gd name="connsiteY20" fmla="*/ 5042 h 10073"/>
              <a:gd name="connsiteX21" fmla="*/ 2076 w 10201"/>
              <a:gd name="connsiteY21" fmla="*/ 6458 h 10073"/>
              <a:gd name="connsiteX22" fmla="*/ 1567 w 10201"/>
              <a:gd name="connsiteY22" fmla="*/ 6416 h 10073"/>
              <a:gd name="connsiteX23" fmla="*/ 1590 w 10201"/>
              <a:gd name="connsiteY23" fmla="*/ 7624 h 10073"/>
              <a:gd name="connsiteX24" fmla="*/ 988 w 10201"/>
              <a:gd name="connsiteY24" fmla="*/ 7166 h 10073"/>
              <a:gd name="connsiteX25" fmla="*/ 641 w 10201"/>
              <a:gd name="connsiteY25" fmla="*/ 7416 h 10073"/>
              <a:gd name="connsiteX26" fmla="*/ 740 w 10201"/>
              <a:gd name="connsiteY26" fmla="*/ 7845 h 10073"/>
              <a:gd name="connsiteX27" fmla="*/ 179 w 10201"/>
              <a:gd name="connsiteY27" fmla="*/ 9043 h 10073"/>
              <a:gd name="connsiteX28" fmla="*/ 60 w 10201"/>
              <a:gd name="connsiteY28" fmla="*/ 9819 h 10073"/>
              <a:gd name="connsiteX0" fmla="*/ 0 w 10201"/>
              <a:gd name="connsiteY0" fmla="*/ 10073 h 10109"/>
              <a:gd name="connsiteX1" fmla="*/ 2609 w 10201"/>
              <a:gd name="connsiteY1" fmla="*/ 9374 h 10109"/>
              <a:gd name="connsiteX2" fmla="*/ 2609 w 10201"/>
              <a:gd name="connsiteY2" fmla="*/ 8917 h 10109"/>
              <a:gd name="connsiteX3" fmla="*/ 8511 w 10201"/>
              <a:gd name="connsiteY3" fmla="*/ 7500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166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988 w 10201"/>
              <a:gd name="connsiteY24" fmla="*/ 7166 h 10109"/>
              <a:gd name="connsiteX25" fmla="*/ 641 w 10201"/>
              <a:gd name="connsiteY25" fmla="*/ 7416 h 10109"/>
              <a:gd name="connsiteX26" fmla="*/ 740 w 10201"/>
              <a:gd name="connsiteY26" fmla="*/ 7845 h 10109"/>
              <a:gd name="connsiteX27" fmla="*/ 179 w 10201"/>
              <a:gd name="connsiteY27" fmla="*/ 9043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511 w 10201"/>
              <a:gd name="connsiteY3" fmla="*/ 7500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166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988 w 10201"/>
              <a:gd name="connsiteY24" fmla="*/ 7166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511 w 10201"/>
              <a:gd name="connsiteY3" fmla="*/ 7500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988 w 10201"/>
              <a:gd name="connsiteY24" fmla="*/ 7166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511 w 10201"/>
              <a:gd name="connsiteY3" fmla="*/ 7500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652 w 10201"/>
              <a:gd name="connsiteY3" fmla="*/ 7427 h 10109"/>
              <a:gd name="connsiteX4" fmla="*/ 8603 w 10201"/>
              <a:gd name="connsiteY4" fmla="*/ 6750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652 w 10201"/>
              <a:gd name="connsiteY3" fmla="*/ 7427 h 10109"/>
              <a:gd name="connsiteX4" fmla="*/ 8684 w 10201"/>
              <a:gd name="connsiteY4" fmla="*/ 6786 h 10109"/>
              <a:gd name="connsiteX5" fmla="*/ 9460 w 10201"/>
              <a:gd name="connsiteY5" fmla="*/ 6166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652 w 10201"/>
              <a:gd name="connsiteY3" fmla="*/ 7427 h 10109"/>
              <a:gd name="connsiteX4" fmla="*/ 8684 w 10201"/>
              <a:gd name="connsiteY4" fmla="*/ 6786 h 10109"/>
              <a:gd name="connsiteX5" fmla="*/ 9520 w 10201"/>
              <a:gd name="connsiteY5" fmla="*/ 6239 h 10109"/>
              <a:gd name="connsiteX6" fmla="*/ 9553 w 10201"/>
              <a:gd name="connsiteY6" fmla="*/ 5375 h 10109"/>
              <a:gd name="connsiteX7" fmla="*/ 9923 w 10201"/>
              <a:gd name="connsiteY7" fmla="*/ 5083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01"/>
              <a:gd name="connsiteY0" fmla="*/ 10073 h 10109"/>
              <a:gd name="connsiteX1" fmla="*/ 2609 w 10201"/>
              <a:gd name="connsiteY1" fmla="*/ 9374 h 10109"/>
              <a:gd name="connsiteX2" fmla="*/ 2609 w 10201"/>
              <a:gd name="connsiteY2" fmla="*/ 8917 h 10109"/>
              <a:gd name="connsiteX3" fmla="*/ 8652 w 10201"/>
              <a:gd name="connsiteY3" fmla="*/ 7427 h 10109"/>
              <a:gd name="connsiteX4" fmla="*/ 8684 w 10201"/>
              <a:gd name="connsiteY4" fmla="*/ 6786 h 10109"/>
              <a:gd name="connsiteX5" fmla="*/ 9520 w 10201"/>
              <a:gd name="connsiteY5" fmla="*/ 6239 h 10109"/>
              <a:gd name="connsiteX6" fmla="*/ 9553 w 10201"/>
              <a:gd name="connsiteY6" fmla="*/ 5375 h 10109"/>
              <a:gd name="connsiteX7" fmla="*/ 9943 w 10201"/>
              <a:gd name="connsiteY7" fmla="*/ 5192 h 10109"/>
              <a:gd name="connsiteX8" fmla="*/ 10201 w 10201"/>
              <a:gd name="connsiteY8" fmla="*/ 3916 h 10109"/>
              <a:gd name="connsiteX9" fmla="*/ 9391 w 10201"/>
              <a:gd name="connsiteY9" fmla="*/ 2708 h 10109"/>
              <a:gd name="connsiteX10" fmla="*/ 9252 w 10201"/>
              <a:gd name="connsiteY10" fmla="*/ 1083 h 10109"/>
              <a:gd name="connsiteX11" fmla="*/ 8603 w 10201"/>
              <a:gd name="connsiteY11" fmla="*/ 291 h 10109"/>
              <a:gd name="connsiteX12" fmla="*/ 7284 w 10201"/>
              <a:gd name="connsiteY12" fmla="*/ 750 h 10109"/>
              <a:gd name="connsiteX13" fmla="*/ 6683 w 10201"/>
              <a:gd name="connsiteY13" fmla="*/ 41 h 10109"/>
              <a:gd name="connsiteX14" fmla="*/ 6081 w 10201"/>
              <a:gd name="connsiteY14" fmla="*/ 0 h 10109"/>
              <a:gd name="connsiteX15" fmla="*/ 6197 w 10201"/>
              <a:gd name="connsiteY15" fmla="*/ 1083 h 10109"/>
              <a:gd name="connsiteX16" fmla="*/ 5386 w 10201"/>
              <a:gd name="connsiteY16" fmla="*/ 1667 h 10109"/>
              <a:gd name="connsiteX17" fmla="*/ 4854 w 10201"/>
              <a:gd name="connsiteY17" fmla="*/ 4093 h 10109"/>
              <a:gd name="connsiteX18" fmla="*/ 4113 w 10201"/>
              <a:gd name="connsiteY18" fmla="*/ 3749 h 10109"/>
              <a:gd name="connsiteX19" fmla="*/ 3210 w 10201"/>
              <a:gd name="connsiteY19" fmla="*/ 4708 h 10109"/>
              <a:gd name="connsiteX20" fmla="*/ 2076 w 10201"/>
              <a:gd name="connsiteY20" fmla="*/ 5042 h 10109"/>
              <a:gd name="connsiteX21" fmla="*/ 2076 w 10201"/>
              <a:gd name="connsiteY21" fmla="*/ 6458 h 10109"/>
              <a:gd name="connsiteX22" fmla="*/ 1567 w 10201"/>
              <a:gd name="connsiteY22" fmla="*/ 6416 h 10109"/>
              <a:gd name="connsiteX23" fmla="*/ 1590 w 10201"/>
              <a:gd name="connsiteY23" fmla="*/ 7624 h 10109"/>
              <a:gd name="connsiteX24" fmla="*/ 1048 w 10201"/>
              <a:gd name="connsiteY24" fmla="*/ 7130 h 10109"/>
              <a:gd name="connsiteX25" fmla="*/ 641 w 10201"/>
              <a:gd name="connsiteY25" fmla="*/ 7416 h 10109"/>
              <a:gd name="connsiteX26" fmla="*/ 740 w 10201"/>
              <a:gd name="connsiteY26" fmla="*/ 7845 h 10109"/>
              <a:gd name="connsiteX27" fmla="*/ 139 w 10201"/>
              <a:gd name="connsiteY27" fmla="*/ 9116 h 10109"/>
              <a:gd name="connsiteX28" fmla="*/ 0 w 10201"/>
              <a:gd name="connsiteY28" fmla="*/ 10109 h 10109"/>
              <a:gd name="connsiteX0" fmla="*/ 0 w 10282"/>
              <a:gd name="connsiteY0" fmla="*/ 10073 h 10109"/>
              <a:gd name="connsiteX1" fmla="*/ 2609 w 10282"/>
              <a:gd name="connsiteY1" fmla="*/ 9374 h 10109"/>
              <a:gd name="connsiteX2" fmla="*/ 2609 w 10282"/>
              <a:gd name="connsiteY2" fmla="*/ 8917 h 10109"/>
              <a:gd name="connsiteX3" fmla="*/ 8652 w 10282"/>
              <a:gd name="connsiteY3" fmla="*/ 7427 h 10109"/>
              <a:gd name="connsiteX4" fmla="*/ 8684 w 10282"/>
              <a:gd name="connsiteY4" fmla="*/ 6786 h 10109"/>
              <a:gd name="connsiteX5" fmla="*/ 9520 w 10282"/>
              <a:gd name="connsiteY5" fmla="*/ 6239 h 10109"/>
              <a:gd name="connsiteX6" fmla="*/ 9553 w 10282"/>
              <a:gd name="connsiteY6" fmla="*/ 5375 h 10109"/>
              <a:gd name="connsiteX7" fmla="*/ 9943 w 10282"/>
              <a:gd name="connsiteY7" fmla="*/ 5192 h 10109"/>
              <a:gd name="connsiteX8" fmla="*/ 10282 w 10282"/>
              <a:gd name="connsiteY8" fmla="*/ 4097 h 10109"/>
              <a:gd name="connsiteX9" fmla="*/ 9391 w 10282"/>
              <a:gd name="connsiteY9" fmla="*/ 2708 h 10109"/>
              <a:gd name="connsiteX10" fmla="*/ 9252 w 10282"/>
              <a:gd name="connsiteY10" fmla="*/ 1083 h 10109"/>
              <a:gd name="connsiteX11" fmla="*/ 8603 w 10282"/>
              <a:gd name="connsiteY11" fmla="*/ 291 h 10109"/>
              <a:gd name="connsiteX12" fmla="*/ 7284 w 10282"/>
              <a:gd name="connsiteY12" fmla="*/ 750 h 10109"/>
              <a:gd name="connsiteX13" fmla="*/ 6683 w 10282"/>
              <a:gd name="connsiteY13" fmla="*/ 41 h 10109"/>
              <a:gd name="connsiteX14" fmla="*/ 6081 w 10282"/>
              <a:gd name="connsiteY14" fmla="*/ 0 h 10109"/>
              <a:gd name="connsiteX15" fmla="*/ 6197 w 10282"/>
              <a:gd name="connsiteY15" fmla="*/ 1083 h 10109"/>
              <a:gd name="connsiteX16" fmla="*/ 5386 w 10282"/>
              <a:gd name="connsiteY16" fmla="*/ 1667 h 10109"/>
              <a:gd name="connsiteX17" fmla="*/ 4854 w 10282"/>
              <a:gd name="connsiteY17" fmla="*/ 4093 h 10109"/>
              <a:gd name="connsiteX18" fmla="*/ 4113 w 10282"/>
              <a:gd name="connsiteY18" fmla="*/ 3749 h 10109"/>
              <a:gd name="connsiteX19" fmla="*/ 3210 w 10282"/>
              <a:gd name="connsiteY19" fmla="*/ 4708 h 10109"/>
              <a:gd name="connsiteX20" fmla="*/ 2076 w 10282"/>
              <a:gd name="connsiteY20" fmla="*/ 5042 h 10109"/>
              <a:gd name="connsiteX21" fmla="*/ 2076 w 10282"/>
              <a:gd name="connsiteY21" fmla="*/ 6458 h 10109"/>
              <a:gd name="connsiteX22" fmla="*/ 1567 w 10282"/>
              <a:gd name="connsiteY22" fmla="*/ 6416 h 10109"/>
              <a:gd name="connsiteX23" fmla="*/ 1590 w 10282"/>
              <a:gd name="connsiteY23" fmla="*/ 7624 h 10109"/>
              <a:gd name="connsiteX24" fmla="*/ 1048 w 10282"/>
              <a:gd name="connsiteY24" fmla="*/ 7130 h 10109"/>
              <a:gd name="connsiteX25" fmla="*/ 641 w 10282"/>
              <a:gd name="connsiteY25" fmla="*/ 7416 h 10109"/>
              <a:gd name="connsiteX26" fmla="*/ 740 w 10282"/>
              <a:gd name="connsiteY26" fmla="*/ 7845 h 10109"/>
              <a:gd name="connsiteX27" fmla="*/ 139 w 10282"/>
              <a:gd name="connsiteY27" fmla="*/ 9116 h 10109"/>
              <a:gd name="connsiteX28" fmla="*/ 0 w 10282"/>
              <a:gd name="connsiteY28" fmla="*/ 10109 h 10109"/>
              <a:gd name="connsiteX0" fmla="*/ 0 w 10282"/>
              <a:gd name="connsiteY0" fmla="*/ 10073 h 10109"/>
              <a:gd name="connsiteX1" fmla="*/ 2609 w 10282"/>
              <a:gd name="connsiteY1" fmla="*/ 9374 h 10109"/>
              <a:gd name="connsiteX2" fmla="*/ 2609 w 10282"/>
              <a:gd name="connsiteY2" fmla="*/ 8917 h 10109"/>
              <a:gd name="connsiteX3" fmla="*/ 8652 w 10282"/>
              <a:gd name="connsiteY3" fmla="*/ 7427 h 10109"/>
              <a:gd name="connsiteX4" fmla="*/ 8684 w 10282"/>
              <a:gd name="connsiteY4" fmla="*/ 6786 h 10109"/>
              <a:gd name="connsiteX5" fmla="*/ 9520 w 10282"/>
              <a:gd name="connsiteY5" fmla="*/ 6239 h 10109"/>
              <a:gd name="connsiteX6" fmla="*/ 9553 w 10282"/>
              <a:gd name="connsiteY6" fmla="*/ 5375 h 10109"/>
              <a:gd name="connsiteX7" fmla="*/ 9943 w 10282"/>
              <a:gd name="connsiteY7" fmla="*/ 5192 h 10109"/>
              <a:gd name="connsiteX8" fmla="*/ 10282 w 10282"/>
              <a:gd name="connsiteY8" fmla="*/ 4097 h 10109"/>
              <a:gd name="connsiteX9" fmla="*/ 9391 w 10282"/>
              <a:gd name="connsiteY9" fmla="*/ 2708 h 10109"/>
              <a:gd name="connsiteX10" fmla="*/ 9252 w 10282"/>
              <a:gd name="connsiteY10" fmla="*/ 1083 h 10109"/>
              <a:gd name="connsiteX11" fmla="*/ 8603 w 10282"/>
              <a:gd name="connsiteY11" fmla="*/ 291 h 10109"/>
              <a:gd name="connsiteX12" fmla="*/ 7284 w 10282"/>
              <a:gd name="connsiteY12" fmla="*/ 750 h 10109"/>
              <a:gd name="connsiteX13" fmla="*/ 6925 w 10282"/>
              <a:gd name="connsiteY13" fmla="*/ 5 h 10109"/>
              <a:gd name="connsiteX14" fmla="*/ 6081 w 10282"/>
              <a:gd name="connsiteY14" fmla="*/ 0 h 10109"/>
              <a:gd name="connsiteX15" fmla="*/ 6197 w 10282"/>
              <a:gd name="connsiteY15" fmla="*/ 1083 h 10109"/>
              <a:gd name="connsiteX16" fmla="*/ 5386 w 10282"/>
              <a:gd name="connsiteY16" fmla="*/ 1667 h 10109"/>
              <a:gd name="connsiteX17" fmla="*/ 4854 w 10282"/>
              <a:gd name="connsiteY17" fmla="*/ 4093 h 10109"/>
              <a:gd name="connsiteX18" fmla="*/ 4113 w 10282"/>
              <a:gd name="connsiteY18" fmla="*/ 3749 h 10109"/>
              <a:gd name="connsiteX19" fmla="*/ 3210 w 10282"/>
              <a:gd name="connsiteY19" fmla="*/ 4708 h 10109"/>
              <a:gd name="connsiteX20" fmla="*/ 2076 w 10282"/>
              <a:gd name="connsiteY20" fmla="*/ 5042 h 10109"/>
              <a:gd name="connsiteX21" fmla="*/ 2076 w 10282"/>
              <a:gd name="connsiteY21" fmla="*/ 6458 h 10109"/>
              <a:gd name="connsiteX22" fmla="*/ 1567 w 10282"/>
              <a:gd name="connsiteY22" fmla="*/ 6416 h 10109"/>
              <a:gd name="connsiteX23" fmla="*/ 1590 w 10282"/>
              <a:gd name="connsiteY23" fmla="*/ 7624 h 10109"/>
              <a:gd name="connsiteX24" fmla="*/ 1048 w 10282"/>
              <a:gd name="connsiteY24" fmla="*/ 7130 h 10109"/>
              <a:gd name="connsiteX25" fmla="*/ 641 w 10282"/>
              <a:gd name="connsiteY25" fmla="*/ 7416 h 10109"/>
              <a:gd name="connsiteX26" fmla="*/ 740 w 10282"/>
              <a:gd name="connsiteY26" fmla="*/ 7845 h 10109"/>
              <a:gd name="connsiteX27" fmla="*/ 139 w 10282"/>
              <a:gd name="connsiteY27" fmla="*/ 9116 h 10109"/>
              <a:gd name="connsiteX28" fmla="*/ 0 w 10282"/>
              <a:gd name="connsiteY28" fmla="*/ 10109 h 10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282" h="10109">
                <a:moveTo>
                  <a:pt x="0" y="10073"/>
                </a:moveTo>
                <a:lnTo>
                  <a:pt x="2609" y="9374"/>
                </a:lnTo>
                <a:lnTo>
                  <a:pt x="2609" y="8917"/>
                </a:lnTo>
                <a:lnTo>
                  <a:pt x="8652" y="7427"/>
                </a:lnTo>
                <a:cubicBezTo>
                  <a:pt x="8683" y="7177"/>
                  <a:pt x="8653" y="7036"/>
                  <a:pt x="8684" y="6786"/>
                </a:cubicBezTo>
                <a:lnTo>
                  <a:pt x="9520" y="6239"/>
                </a:lnTo>
                <a:cubicBezTo>
                  <a:pt x="9551" y="5975"/>
                  <a:pt x="9521" y="5639"/>
                  <a:pt x="9553" y="5375"/>
                </a:cubicBezTo>
                <a:lnTo>
                  <a:pt x="9943" y="5192"/>
                </a:lnTo>
                <a:cubicBezTo>
                  <a:pt x="10036" y="4803"/>
                  <a:pt x="10190" y="4486"/>
                  <a:pt x="10282" y="4097"/>
                </a:cubicBezTo>
                <a:lnTo>
                  <a:pt x="9391" y="2708"/>
                </a:lnTo>
                <a:cubicBezTo>
                  <a:pt x="9345" y="2167"/>
                  <a:pt x="9298" y="1625"/>
                  <a:pt x="9252" y="1083"/>
                </a:cubicBezTo>
                <a:lnTo>
                  <a:pt x="8603" y="291"/>
                </a:lnTo>
                <a:lnTo>
                  <a:pt x="7284" y="750"/>
                </a:lnTo>
                <a:lnTo>
                  <a:pt x="6925" y="5"/>
                </a:lnTo>
                <a:lnTo>
                  <a:pt x="6081" y="0"/>
                </a:lnTo>
                <a:cubicBezTo>
                  <a:pt x="6120" y="361"/>
                  <a:pt x="6158" y="722"/>
                  <a:pt x="6197" y="1083"/>
                </a:cubicBezTo>
                <a:lnTo>
                  <a:pt x="5386" y="1667"/>
                </a:lnTo>
                <a:cubicBezTo>
                  <a:pt x="5209" y="2476"/>
                  <a:pt x="5031" y="3284"/>
                  <a:pt x="4854" y="4093"/>
                </a:cubicBezTo>
                <a:lnTo>
                  <a:pt x="4113" y="3749"/>
                </a:lnTo>
                <a:lnTo>
                  <a:pt x="3210" y="4708"/>
                </a:lnTo>
                <a:lnTo>
                  <a:pt x="2076" y="5042"/>
                </a:lnTo>
                <a:lnTo>
                  <a:pt x="2076" y="6458"/>
                </a:lnTo>
                <a:lnTo>
                  <a:pt x="1567" y="6416"/>
                </a:lnTo>
                <a:cubicBezTo>
                  <a:pt x="1575" y="6819"/>
                  <a:pt x="1582" y="7222"/>
                  <a:pt x="1590" y="7624"/>
                </a:cubicBezTo>
                <a:lnTo>
                  <a:pt x="1048" y="7130"/>
                </a:lnTo>
                <a:lnTo>
                  <a:pt x="641" y="7416"/>
                </a:lnTo>
                <a:cubicBezTo>
                  <a:pt x="674" y="7559"/>
                  <a:pt x="707" y="7703"/>
                  <a:pt x="740" y="7845"/>
                </a:cubicBezTo>
                <a:lnTo>
                  <a:pt x="139" y="9116"/>
                </a:lnTo>
                <a:cubicBezTo>
                  <a:pt x="93" y="9338"/>
                  <a:pt x="46" y="9887"/>
                  <a:pt x="0" y="10109"/>
                </a:cubicBez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0" name="Freeform 60"/>
          <p:cNvSpPr>
            <a:spLocks/>
          </p:cNvSpPr>
          <p:nvPr/>
        </p:nvSpPr>
        <p:spPr bwMode="auto">
          <a:xfrm>
            <a:off x="4930219" y="2300727"/>
            <a:ext cx="899281" cy="555720"/>
          </a:xfrm>
          <a:custGeom>
            <a:avLst/>
            <a:gdLst>
              <a:gd name="connsiteX0" fmla="*/ 126 w 9934"/>
              <a:gd name="connsiteY0" fmla="*/ 0 h 9963"/>
              <a:gd name="connsiteX1" fmla="*/ 102 w 9934"/>
              <a:gd name="connsiteY1" fmla="*/ 3911 h 9963"/>
              <a:gd name="connsiteX2" fmla="*/ 0 w 9934"/>
              <a:gd name="connsiteY2" fmla="*/ 8205 h 9963"/>
              <a:gd name="connsiteX3" fmla="*/ 7200 w 9934"/>
              <a:gd name="connsiteY3" fmla="*/ 8561 h 9963"/>
              <a:gd name="connsiteX4" fmla="*/ 7968 w 9934"/>
              <a:gd name="connsiteY4" fmla="*/ 9188 h 9963"/>
              <a:gd name="connsiteX5" fmla="*/ 8495 w 9934"/>
              <a:gd name="connsiteY5" fmla="*/ 8303 h 9963"/>
              <a:gd name="connsiteX6" fmla="*/ 9934 w 9934"/>
              <a:gd name="connsiteY6" fmla="*/ 9963 h 9963"/>
              <a:gd name="connsiteX7" fmla="*/ 9718 w 9934"/>
              <a:gd name="connsiteY7" fmla="*/ 8229 h 9963"/>
              <a:gd name="connsiteX8" fmla="*/ 9862 w 9934"/>
              <a:gd name="connsiteY8" fmla="*/ 6974 h 9963"/>
              <a:gd name="connsiteX9" fmla="*/ 9934 w 9934"/>
              <a:gd name="connsiteY9" fmla="*/ 2399 h 9963"/>
              <a:gd name="connsiteX10" fmla="*/ 9287 w 9934"/>
              <a:gd name="connsiteY10" fmla="*/ 1439 h 9963"/>
              <a:gd name="connsiteX11" fmla="*/ 9550 w 9934"/>
              <a:gd name="connsiteY11" fmla="*/ 148 h 9963"/>
              <a:gd name="connsiteX12" fmla="*/ 4802 w 9934"/>
              <a:gd name="connsiteY12" fmla="*/ 111 h 9963"/>
              <a:gd name="connsiteX13" fmla="*/ 126 w 9934"/>
              <a:gd name="connsiteY13" fmla="*/ 0 h 9963"/>
              <a:gd name="connsiteX0" fmla="*/ 127 w 10000"/>
              <a:gd name="connsiteY0" fmla="*/ 0 h 10000"/>
              <a:gd name="connsiteX1" fmla="*/ 103 w 10000"/>
              <a:gd name="connsiteY1" fmla="*/ 3926 h 10000"/>
              <a:gd name="connsiteX2" fmla="*/ 0 w 10000"/>
              <a:gd name="connsiteY2" fmla="*/ 8235 h 10000"/>
              <a:gd name="connsiteX3" fmla="*/ 7248 w 10000"/>
              <a:gd name="connsiteY3" fmla="*/ 8593 h 10000"/>
              <a:gd name="connsiteX4" fmla="*/ 7894 w 10000"/>
              <a:gd name="connsiteY4" fmla="*/ 9359 h 10000"/>
              <a:gd name="connsiteX5" fmla="*/ 8551 w 10000"/>
              <a:gd name="connsiteY5" fmla="*/ 8334 h 10000"/>
              <a:gd name="connsiteX6" fmla="*/ 10000 w 10000"/>
              <a:gd name="connsiteY6" fmla="*/ 10000 h 10000"/>
              <a:gd name="connsiteX7" fmla="*/ 9783 w 10000"/>
              <a:gd name="connsiteY7" fmla="*/ 8260 h 10000"/>
              <a:gd name="connsiteX8" fmla="*/ 9928 w 10000"/>
              <a:gd name="connsiteY8" fmla="*/ 7000 h 10000"/>
              <a:gd name="connsiteX9" fmla="*/ 10000 w 10000"/>
              <a:gd name="connsiteY9" fmla="*/ 2408 h 10000"/>
              <a:gd name="connsiteX10" fmla="*/ 9349 w 10000"/>
              <a:gd name="connsiteY10" fmla="*/ 1444 h 10000"/>
              <a:gd name="connsiteX11" fmla="*/ 9613 w 10000"/>
              <a:gd name="connsiteY11" fmla="*/ 149 h 10000"/>
              <a:gd name="connsiteX12" fmla="*/ 4834 w 10000"/>
              <a:gd name="connsiteY12" fmla="*/ 111 h 10000"/>
              <a:gd name="connsiteX13" fmla="*/ 127 w 10000"/>
              <a:gd name="connsiteY13" fmla="*/ 0 h 10000"/>
              <a:gd name="connsiteX0" fmla="*/ 127 w 10000"/>
              <a:gd name="connsiteY0" fmla="*/ 0 h 10000"/>
              <a:gd name="connsiteX1" fmla="*/ 103 w 10000"/>
              <a:gd name="connsiteY1" fmla="*/ 3926 h 10000"/>
              <a:gd name="connsiteX2" fmla="*/ 0 w 10000"/>
              <a:gd name="connsiteY2" fmla="*/ 8235 h 10000"/>
              <a:gd name="connsiteX3" fmla="*/ 7248 w 10000"/>
              <a:gd name="connsiteY3" fmla="*/ 8593 h 10000"/>
              <a:gd name="connsiteX4" fmla="*/ 7894 w 10000"/>
              <a:gd name="connsiteY4" fmla="*/ 9359 h 10000"/>
              <a:gd name="connsiteX5" fmla="*/ 8551 w 10000"/>
              <a:gd name="connsiteY5" fmla="*/ 8334 h 10000"/>
              <a:gd name="connsiteX6" fmla="*/ 10000 w 10000"/>
              <a:gd name="connsiteY6" fmla="*/ 10000 h 10000"/>
              <a:gd name="connsiteX7" fmla="*/ 9783 w 10000"/>
              <a:gd name="connsiteY7" fmla="*/ 8260 h 10000"/>
              <a:gd name="connsiteX8" fmla="*/ 9928 w 10000"/>
              <a:gd name="connsiteY8" fmla="*/ 7000 h 10000"/>
              <a:gd name="connsiteX9" fmla="*/ 10000 w 10000"/>
              <a:gd name="connsiteY9" fmla="*/ 2408 h 10000"/>
              <a:gd name="connsiteX10" fmla="*/ 9349 w 10000"/>
              <a:gd name="connsiteY10" fmla="*/ 1444 h 10000"/>
              <a:gd name="connsiteX11" fmla="*/ 9613 w 10000"/>
              <a:gd name="connsiteY11" fmla="*/ 149 h 10000"/>
              <a:gd name="connsiteX12" fmla="*/ 127 w 10000"/>
              <a:gd name="connsiteY12" fmla="*/ 0 h 10000"/>
              <a:gd name="connsiteX0" fmla="*/ 127 w 10000"/>
              <a:gd name="connsiteY0" fmla="*/ 0 h 10000"/>
              <a:gd name="connsiteX1" fmla="*/ 103 w 10000"/>
              <a:gd name="connsiteY1" fmla="*/ 3926 h 10000"/>
              <a:gd name="connsiteX2" fmla="*/ 0 w 10000"/>
              <a:gd name="connsiteY2" fmla="*/ 8235 h 10000"/>
              <a:gd name="connsiteX3" fmla="*/ 7248 w 10000"/>
              <a:gd name="connsiteY3" fmla="*/ 8593 h 10000"/>
              <a:gd name="connsiteX4" fmla="*/ 7894 w 10000"/>
              <a:gd name="connsiteY4" fmla="*/ 9359 h 10000"/>
              <a:gd name="connsiteX5" fmla="*/ 8551 w 10000"/>
              <a:gd name="connsiteY5" fmla="*/ 8334 h 10000"/>
              <a:gd name="connsiteX6" fmla="*/ 10000 w 10000"/>
              <a:gd name="connsiteY6" fmla="*/ 10000 h 10000"/>
              <a:gd name="connsiteX7" fmla="*/ 9783 w 10000"/>
              <a:gd name="connsiteY7" fmla="*/ 8260 h 10000"/>
              <a:gd name="connsiteX8" fmla="*/ 9928 w 10000"/>
              <a:gd name="connsiteY8" fmla="*/ 7000 h 10000"/>
              <a:gd name="connsiteX9" fmla="*/ 10000 w 10000"/>
              <a:gd name="connsiteY9" fmla="*/ 2408 h 10000"/>
              <a:gd name="connsiteX10" fmla="*/ 9349 w 10000"/>
              <a:gd name="connsiteY10" fmla="*/ 1444 h 10000"/>
              <a:gd name="connsiteX11" fmla="*/ 9592 w 10000"/>
              <a:gd name="connsiteY11" fmla="*/ 115 h 10000"/>
              <a:gd name="connsiteX12" fmla="*/ 127 w 10000"/>
              <a:gd name="connsiteY12"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00" h="10000">
                <a:moveTo>
                  <a:pt x="127" y="0"/>
                </a:moveTo>
                <a:cubicBezTo>
                  <a:pt x="119" y="1309"/>
                  <a:pt x="111" y="2617"/>
                  <a:pt x="103" y="3926"/>
                </a:cubicBezTo>
                <a:cubicBezTo>
                  <a:pt x="69" y="5362"/>
                  <a:pt x="34" y="6799"/>
                  <a:pt x="0" y="8235"/>
                </a:cubicBezTo>
                <a:lnTo>
                  <a:pt x="7248" y="8593"/>
                </a:lnTo>
                <a:lnTo>
                  <a:pt x="7894" y="9359"/>
                </a:lnTo>
                <a:lnTo>
                  <a:pt x="8551" y="8334"/>
                </a:lnTo>
                <a:lnTo>
                  <a:pt x="10000" y="10000"/>
                </a:lnTo>
                <a:cubicBezTo>
                  <a:pt x="9928" y="9420"/>
                  <a:pt x="9855" y="8840"/>
                  <a:pt x="9783" y="8260"/>
                </a:cubicBezTo>
                <a:cubicBezTo>
                  <a:pt x="9831" y="7840"/>
                  <a:pt x="9880" y="7420"/>
                  <a:pt x="9928" y="7000"/>
                </a:cubicBezTo>
                <a:cubicBezTo>
                  <a:pt x="9952" y="5469"/>
                  <a:pt x="9976" y="3939"/>
                  <a:pt x="10000" y="2408"/>
                </a:cubicBezTo>
                <a:lnTo>
                  <a:pt x="9349" y="1444"/>
                </a:lnTo>
                <a:lnTo>
                  <a:pt x="9592" y="115"/>
                </a:lnTo>
                <a:lnTo>
                  <a:pt x="127"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1" name="Freeform 61"/>
          <p:cNvSpPr>
            <a:spLocks/>
          </p:cNvSpPr>
          <p:nvPr/>
        </p:nvSpPr>
        <p:spPr bwMode="auto">
          <a:xfrm>
            <a:off x="4054086" y="2402903"/>
            <a:ext cx="887412" cy="723900"/>
          </a:xfrm>
          <a:custGeom>
            <a:avLst/>
            <a:gdLst/>
            <a:ahLst/>
            <a:cxnLst>
              <a:cxn ang="0">
                <a:pos x="40" y="0"/>
              </a:cxn>
              <a:cxn ang="0">
                <a:pos x="25" y="124"/>
              </a:cxn>
              <a:cxn ang="0">
                <a:pos x="0" y="298"/>
              </a:cxn>
              <a:cxn ang="0">
                <a:pos x="117" y="308"/>
              </a:cxn>
              <a:cxn ang="0">
                <a:pos x="392" y="329"/>
              </a:cxn>
              <a:cxn ang="0">
                <a:pos x="405" y="34"/>
              </a:cxn>
              <a:cxn ang="0">
                <a:pos x="40" y="0"/>
              </a:cxn>
            </a:cxnLst>
            <a:rect l="0" t="0" r="r" b="b"/>
            <a:pathLst>
              <a:path w="406" h="330">
                <a:moveTo>
                  <a:pt x="40" y="0"/>
                </a:moveTo>
                <a:lnTo>
                  <a:pt x="25" y="124"/>
                </a:lnTo>
                <a:lnTo>
                  <a:pt x="0" y="298"/>
                </a:lnTo>
                <a:lnTo>
                  <a:pt x="117" y="308"/>
                </a:lnTo>
                <a:lnTo>
                  <a:pt x="392" y="329"/>
                </a:lnTo>
                <a:lnTo>
                  <a:pt x="405" y="34"/>
                </a:lnTo>
                <a:lnTo>
                  <a:pt x="40"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2" name="Freeform 63"/>
          <p:cNvSpPr>
            <a:spLocks/>
          </p:cNvSpPr>
          <p:nvPr/>
        </p:nvSpPr>
        <p:spPr bwMode="auto">
          <a:xfrm>
            <a:off x="4911191" y="2758388"/>
            <a:ext cx="1073495" cy="525072"/>
          </a:xfrm>
          <a:custGeom>
            <a:avLst/>
            <a:gdLst>
              <a:gd name="connsiteX0" fmla="*/ 121 w 9980"/>
              <a:gd name="connsiteY0" fmla="*/ 0 h 9956"/>
              <a:gd name="connsiteX1" fmla="*/ 0 w 9980"/>
              <a:gd name="connsiteY1" fmla="*/ 6578 h 9956"/>
              <a:gd name="connsiteX2" fmla="*/ 2254 w 9980"/>
              <a:gd name="connsiteY2" fmla="*/ 6756 h 9956"/>
              <a:gd name="connsiteX3" fmla="*/ 2233 w 9980"/>
              <a:gd name="connsiteY3" fmla="*/ 9956 h 9956"/>
              <a:gd name="connsiteX4" fmla="*/ 5272 w 9980"/>
              <a:gd name="connsiteY4" fmla="*/ 9867 h 9956"/>
              <a:gd name="connsiteX5" fmla="*/ 7988 w 9980"/>
              <a:gd name="connsiteY5" fmla="*/ 9778 h 9956"/>
              <a:gd name="connsiteX6" fmla="*/ 9980 w 9980"/>
              <a:gd name="connsiteY6" fmla="*/ 9867 h 9956"/>
              <a:gd name="connsiteX7" fmla="*/ 9356 w 9980"/>
              <a:gd name="connsiteY7" fmla="*/ 7067 h 9956"/>
              <a:gd name="connsiteX8" fmla="*/ 8934 w 9980"/>
              <a:gd name="connsiteY8" fmla="*/ 4444 h 9956"/>
              <a:gd name="connsiteX9" fmla="*/ 8471 w 9980"/>
              <a:gd name="connsiteY9" fmla="*/ 1778 h 9956"/>
              <a:gd name="connsiteX10" fmla="*/ 7324 w 9980"/>
              <a:gd name="connsiteY10" fmla="*/ 44 h 9956"/>
              <a:gd name="connsiteX11" fmla="*/ 6821 w 9980"/>
              <a:gd name="connsiteY11" fmla="*/ 1067 h 9956"/>
              <a:gd name="connsiteX12" fmla="*/ 6302 w 9980"/>
              <a:gd name="connsiteY12" fmla="*/ 392 h 9956"/>
              <a:gd name="connsiteX13" fmla="*/ 3481 w 9980"/>
              <a:gd name="connsiteY13" fmla="*/ 133 h 9956"/>
              <a:gd name="connsiteX14" fmla="*/ 121 w 9980"/>
              <a:gd name="connsiteY14" fmla="*/ 0 h 9956"/>
              <a:gd name="connsiteX0" fmla="*/ 121 w 10000"/>
              <a:gd name="connsiteY0" fmla="*/ 0 h 10000"/>
              <a:gd name="connsiteX1" fmla="*/ 0 w 10000"/>
              <a:gd name="connsiteY1" fmla="*/ 6607 h 10000"/>
              <a:gd name="connsiteX2" fmla="*/ 2259 w 10000"/>
              <a:gd name="connsiteY2" fmla="*/ 6786 h 10000"/>
              <a:gd name="connsiteX3" fmla="*/ 2237 w 10000"/>
              <a:gd name="connsiteY3" fmla="*/ 10000 h 10000"/>
              <a:gd name="connsiteX4" fmla="*/ 5283 w 10000"/>
              <a:gd name="connsiteY4" fmla="*/ 9911 h 10000"/>
              <a:gd name="connsiteX5" fmla="*/ 8004 w 10000"/>
              <a:gd name="connsiteY5" fmla="*/ 9821 h 10000"/>
              <a:gd name="connsiteX6" fmla="*/ 10000 w 10000"/>
              <a:gd name="connsiteY6" fmla="*/ 9911 h 10000"/>
              <a:gd name="connsiteX7" fmla="*/ 9375 w 10000"/>
              <a:gd name="connsiteY7" fmla="*/ 7098 h 10000"/>
              <a:gd name="connsiteX8" fmla="*/ 8952 w 10000"/>
              <a:gd name="connsiteY8" fmla="*/ 4464 h 10000"/>
              <a:gd name="connsiteX9" fmla="*/ 8488 w 10000"/>
              <a:gd name="connsiteY9" fmla="*/ 1786 h 10000"/>
              <a:gd name="connsiteX10" fmla="*/ 7339 w 10000"/>
              <a:gd name="connsiteY10" fmla="*/ 44 h 10000"/>
              <a:gd name="connsiteX11" fmla="*/ 6835 w 10000"/>
              <a:gd name="connsiteY11" fmla="*/ 1072 h 10000"/>
              <a:gd name="connsiteX12" fmla="*/ 6315 w 10000"/>
              <a:gd name="connsiteY12" fmla="*/ 394 h 10000"/>
              <a:gd name="connsiteX13" fmla="*/ 3488 w 10000"/>
              <a:gd name="connsiteY13" fmla="*/ 134 h 10000"/>
              <a:gd name="connsiteX14" fmla="*/ 279 w 10000"/>
              <a:gd name="connsiteY14" fmla="*/ 0 h 10000"/>
              <a:gd name="connsiteX0" fmla="*/ 12 w 9891"/>
              <a:gd name="connsiteY0" fmla="*/ 0 h 10000"/>
              <a:gd name="connsiteX1" fmla="*/ 14 w 9891"/>
              <a:gd name="connsiteY1" fmla="*/ 6935 h 10000"/>
              <a:gd name="connsiteX2" fmla="*/ 2150 w 9891"/>
              <a:gd name="connsiteY2" fmla="*/ 6786 h 10000"/>
              <a:gd name="connsiteX3" fmla="*/ 2128 w 9891"/>
              <a:gd name="connsiteY3" fmla="*/ 10000 h 10000"/>
              <a:gd name="connsiteX4" fmla="*/ 5174 w 9891"/>
              <a:gd name="connsiteY4" fmla="*/ 9911 h 10000"/>
              <a:gd name="connsiteX5" fmla="*/ 7895 w 9891"/>
              <a:gd name="connsiteY5" fmla="*/ 9821 h 10000"/>
              <a:gd name="connsiteX6" fmla="*/ 9891 w 9891"/>
              <a:gd name="connsiteY6" fmla="*/ 9911 h 10000"/>
              <a:gd name="connsiteX7" fmla="*/ 9266 w 9891"/>
              <a:gd name="connsiteY7" fmla="*/ 7098 h 10000"/>
              <a:gd name="connsiteX8" fmla="*/ 8843 w 9891"/>
              <a:gd name="connsiteY8" fmla="*/ 4464 h 10000"/>
              <a:gd name="connsiteX9" fmla="*/ 8379 w 9891"/>
              <a:gd name="connsiteY9" fmla="*/ 1786 h 10000"/>
              <a:gd name="connsiteX10" fmla="*/ 7230 w 9891"/>
              <a:gd name="connsiteY10" fmla="*/ 44 h 10000"/>
              <a:gd name="connsiteX11" fmla="*/ 6726 w 9891"/>
              <a:gd name="connsiteY11" fmla="*/ 1072 h 10000"/>
              <a:gd name="connsiteX12" fmla="*/ 6206 w 9891"/>
              <a:gd name="connsiteY12" fmla="*/ 394 h 10000"/>
              <a:gd name="connsiteX13" fmla="*/ 3379 w 9891"/>
              <a:gd name="connsiteY13" fmla="*/ 134 h 10000"/>
              <a:gd name="connsiteX14" fmla="*/ 170 w 9891"/>
              <a:gd name="connsiteY14" fmla="*/ 0 h 10000"/>
              <a:gd name="connsiteX0" fmla="*/ 157 w 9986"/>
              <a:gd name="connsiteY0" fmla="*/ 36 h 10000"/>
              <a:gd name="connsiteX1" fmla="*/ 0 w 9986"/>
              <a:gd name="connsiteY1" fmla="*/ 6935 h 10000"/>
              <a:gd name="connsiteX2" fmla="*/ 2160 w 9986"/>
              <a:gd name="connsiteY2" fmla="*/ 6786 h 10000"/>
              <a:gd name="connsiteX3" fmla="*/ 2137 w 9986"/>
              <a:gd name="connsiteY3" fmla="*/ 10000 h 10000"/>
              <a:gd name="connsiteX4" fmla="*/ 5217 w 9986"/>
              <a:gd name="connsiteY4" fmla="*/ 9911 h 10000"/>
              <a:gd name="connsiteX5" fmla="*/ 7968 w 9986"/>
              <a:gd name="connsiteY5" fmla="*/ 9821 h 10000"/>
              <a:gd name="connsiteX6" fmla="*/ 9986 w 9986"/>
              <a:gd name="connsiteY6" fmla="*/ 9911 h 10000"/>
              <a:gd name="connsiteX7" fmla="*/ 9354 w 9986"/>
              <a:gd name="connsiteY7" fmla="*/ 7098 h 10000"/>
              <a:gd name="connsiteX8" fmla="*/ 8926 w 9986"/>
              <a:gd name="connsiteY8" fmla="*/ 4464 h 10000"/>
              <a:gd name="connsiteX9" fmla="*/ 8457 w 9986"/>
              <a:gd name="connsiteY9" fmla="*/ 1786 h 10000"/>
              <a:gd name="connsiteX10" fmla="*/ 7296 w 9986"/>
              <a:gd name="connsiteY10" fmla="*/ 44 h 10000"/>
              <a:gd name="connsiteX11" fmla="*/ 6786 w 9986"/>
              <a:gd name="connsiteY11" fmla="*/ 1072 h 10000"/>
              <a:gd name="connsiteX12" fmla="*/ 6260 w 9986"/>
              <a:gd name="connsiteY12" fmla="*/ 394 h 10000"/>
              <a:gd name="connsiteX13" fmla="*/ 3402 w 9986"/>
              <a:gd name="connsiteY13" fmla="*/ 134 h 10000"/>
              <a:gd name="connsiteX14" fmla="*/ 158 w 9986"/>
              <a:gd name="connsiteY14" fmla="*/ 0 h 10000"/>
              <a:gd name="connsiteX0" fmla="*/ 157 w 10000"/>
              <a:gd name="connsiteY0" fmla="*/ 36 h 10000"/>
              <a:gd name="connsiteX1" fmla="*/ 0 w 10000"/>
              <a:gd name="connsiteY1" fmla="*/ 6935 h 10000"/>
              <a:gd name="connsiteX2" fmla="*/ 2145 w 10000"/>
              <a:gd name="connsiteY2" fmla="*/ 7150 h 10000"/>
              <a:gd name="connsiteX3" fmla="*/ 2140 w 10000"/>
              <a:gd name="connsiteY3" fmla="*/ 10000 h 10000"/>
              <a:gd name="connsiteX4" fmla="*/ 5224 w 10000"/>
              <a:gd name="connsiteY4" fmla="*/ 9911 h 10000"/>
              <a:gd name="connsiteX5" fmla="*/ 7979 w 10000"/>
              <a:gd name="connsiteY5" fmla="*/ 9821 h 10000"/>
              <a:gd name="connsiteX6" fmla="*/ 10000 w 10000"/>
              <a:gd name="connsiteY6" fmla="*/ 9911 h 10000"/>
              <a:gd name="connsiteX7" fmla="*/ 9367 w 10000"/>
              <a:gd name="connsiteY7" fmla="*/ 7098 h 10000"/>
              <a:gd name="connsiteX8" fmla="*/ 8939 w 10000"/>
              <a:gd name="connsiteY8" fmla="*/ 4464 h 10000"/>
              <a:gd name="connsiteX9" fmla="*/ 8469 w 10000"/>
              <a:gd name="connsiteY9" fmla="*/ 1786 h 10000"/>
              <a:gd name="connsiteX10" fmla="*/ 7306 w 10000"/>
              <a:gd name="connsiteY10" fmla="*/ 44 h 10000"/>
              <a:gd name="connsiteX11" fmla="*/ 6796 w 10000"/>
              <a:gd name="connsiteY11" fmla="*/ 1072 h 10000"/>
              <a:gd name="connsiteX12" fmla="*/ 6269 w 10000"/>
              <a:gd name="connsiteY12" fmla="*/ 394 h 10000"/>
              <a:gd name="connsiteX13" fmla="*/ 3407 w 10000"/>
              <a:gd name="connsiteY13" fmla="*/ 134 h 10000"/>
              <a:gd name="connsiteX14" fmla="*/ 158 w 10000"/>
              <a:gd name="connsiteY14" fmla="*/ 0 h 10000"/>
              <a:gd name="connsiteX0" fmla="*/ 157 w 10000"/>
              <a:gd name="connsiteY0" fmla="*/ 36 h 10000"/>
              <a:gd name="connsiteX1" fmla="*/ 0 w 10000"/>
              <a:gd name="connsiteY1" fmla="*/ 6935 h 10000"/>
              <a:gd name="connsiteX2" fmla="*/ 2145 w 10000"/>
              <a:gd name="connsiteY2" fmla="*/ 7150 h 10000"/>
              <a:gd name="connsiteX3" fmla="*/ 2140 w 10000"/>
              <a:gd name="connsiteY3" fmla="*/ 10000 h 10000"/>
              <a:gd name="connsiteX4" fmla="*/ 5224 w 10000"/>
              <a:gd name="connsiteY4" fmla="*/ 9911 h 10000"/>
              <a:gd name="connsiteX5" fmla="*/ 7979 w 10000"/>
              <a:gd name="connsiteY5" fmla="*/ 9821 h 10000"/>
              <a:gd name="connsiteX6" fmla="*/ 10000 w 10000"/>
              <a:gd name="connsiteY6" fmla="*/ 9911 h 10000"/>
              <a:gd name="connsiteX7" fmla="*/ 9367 w 10000"/>
              <a:gd name="connsiteY7" fmla="*/ 7098 h 10000"/>
              <a:gd name="connsiteX8" fmla="*/ 8939 w 10000"/>
              <a:gd name="connsiteY8" fmla="*/ 4464 h 10000"/>
              <a:gd name="connsiteX9" fmla="*/ 8558 w 10000"/>
              <a:gd name="connsiteY9" fmla="*/ 1859 h 10000"/>
              <a:gd name="connsiteX10" fmla="*/ 7306 w 10000"/>
              <a:gd name="connsiteY10" fmla="*/ 44 h 10000"/>
              <a:gd name="connsiteX11" fmla="*/ 6796 w 10000"/>
              <a:gd name="connsiteY11" fmla="*/ 1072 h 10000"/>
              <a:gd name="connsiteX12" fmla="*/ 6269 w 10000"/>
              <a:gd name="connsiteY12" fmla="*/ 394 h 10000"/>
              <a:gd name="connsiteX13" fmla="*/ 3407 w 10000"/>
              <a:gd name="connsiteY13" fmla="*/ 134 h 10000"/>
              <a:gd name="connsiteX14" fmla="*/ 158 w 10000"/>
              <a:gd name="connsiteY14" fmla="*/ 0 h 10000"/>
              <a:gd name="connsiteX0" fmla="*/ 157 w 10000"/>
              <a:gd name="connsiteY0" fmla="*/ 36 h 10000"/>
              <a:gd name="connsiteX1" fmla="*/ 0 w 10000"/>
              <a:gd name="connsiteY1" fmla="*/ 6935 h 10000"/>
              <a:gd name="connsiteX2" fmla="*/ 2145 w 10000"/>
              <a:gd name="connsiteY2" fmla="*/ 7150 h 10000"/>
              <a:gd name="connsiteX3" fmla="*/ 2140 w 10000"/>
              <a:gd name="connsiteY3" fmla="*/ 10000 h 10000"/>
              <a:gd name="connsiteX4" fmla="*/ 5224 w 10000"/>
              <a:gd name="connsiteY4" fmla="*/ 9911 h 10000"/>
              <a:gd name="connsiteX5" fmla="*/ 7979 w 10000"/>
              <a:gd name="connsiteY5" fmla="*/ 9821 h 10000"/>
              <a:gd name="connsiteX6" fmla="*/ 10000 w 10000"/>
              <a:gd name="connsiteY6" fmla="*/ 9911 h 10000"/>
              <a:gd name="connsiteX7" fmla="*/ 9367 w 10000"/>
              <a:gd name="connsiteY7" fmla="*/ 7098 h 10000"/>
              <a:gd name="connsiteX8" fmla="*/ 8939 w 10000"/>
              <a:gd name="connsiteY8" fmla="*/ 4464 h 10000"/>
              <a:gd name="connsiteX9" fmla="*/ 8558 w 10000"/>
              <a:gd name="connsiteY9" fmla="*/ 1859 h 10000"/>
              <a:gd name="connsiteX10" fmla="*/ 7306 w 10000"/>
              <a:gd name="connsiteY10" fmla="*/ 44 h 10000"/>
              <a:gd name="connsiteX11" fmla="*/ 6796 w 10000"/>
              <a:gd name="connsiteY11" fmla="*/ 1072 h 10000"/>
              <a:gd name="connsiteX12" fmla="*/ 6251 w 10000"/>
              <a:gd name="connsiteY12" fmla="*/ 394 h 10000"/>
              <a:gd name="connsiteX13" fmla="*/ 3407 w 10000"/>
              <a:gd name="connsiteY13" fmla="*/ 134 h 10000"/>
              <a:gd name="connsiteX14" fmla="*/ 158 w 10000"/>
              <a:gd name="connsiteY14" fmla="*/ 0 h 10000"/>
              <a:gd name="connsiteX0" fmla="*/ 157 w 10000"/>
              <a:gd name="connsiteY0" fmla="*/ 36 h 10000"/>
              <a:gd name="connsiteX1" fmla="*/ 0 w 10000"/>
              <a:gd name="connsiteY1" fmla="*/ 6935 h 10000"/>
              <a:gd name="connsiteX2" fmla="*/ 2145 w 10000"/>
              <a:gd name="connsiteY2" fmla="*/ 7150 h 10000"/>
              <a:gd name="connsiteX3" fmla="*/ 2140 w 10000"/>
              <a:gd name="connsiteY3" fmla="*/ 10000 h 10000"/>
              <a:gd name="connsiteX4" fmla="*/ 5224 w 10000"/>
              <a:gd name="connsiteY4" fmla="*/ 9911 h 10000"/>
              <a:gd name="connsiteX5" fmla="*/ 7979 w 10000"/>
              <a:gd name="connsiteY5" fmla="*/ 9821 h 10000"/>
              <a:gd name="connsiteX6" fmla="*/ 10000 w 10000"/>
              <a:gd name="connsiteY6" fmla="*/ 9911 h 10000"/>
              <a:gd name="connsiteX7" fmla="*/ 9367 w 10000"/>
              <a:gd name="connsiteY7" fmla="*/ 7098 h 10000"/>
              <a:gd name="connsiteX8" fmla="*/ 8939 w 10000"/>
              <a:gd name="connsiteY8" fmla="*/ 4464 h 10000"/>
              <a:gd name="connsiteX9" fmla="*/ 8558 w 10000"/>
              <a:gd name="connsiteY9" fmla="*/ 1859 h 10000"/>
              <a:gd name="connsiteX10" fmla="*/ 7306 w 10000"/>
              <a:gd name="connsiteY10" fmla="*/ 44 h 10000"/>
              <a:gd name="connsiteX11" fmla="*/ 6796 w 10000"/>
              <a:gd name="connsiteY11" fmla="*/ 1072 h 10000"/>
              <a:gd name="connsiteX12" fmla="*/ 6251 w 10000"/>
              <a:gd name="connsiteY12" fmla="*/ 394 h 10000"/>
              <a:gd name="connsiteX13" fmla="*/ 3318 w 10000"/>
              <a:gd name="connsiteY13" fmla="*/ 134 h 10000"/>
              <a:gd name="connsiteX14" fmla="*/ 158 w 10000"/>
              <a:gd name="connsiteY14" fmla="*/ 0 h 10000"/>
              <a:gd name="connsiteX0" fmla="*/ 157 w 10000"/>
              <a:gd name="connsiteY0" fmla="*/ 0 h 9964"/>
              <a:gd name="connsiteX1" fmla="*/ 0 w 10000"/>
              <a:gd name="connsiteY1" fmla="*/ 6899 h 9964"/>
              <a:gd name="connsiteX2" fmla="*/ 2145 w 10000"/>
              <a:gd name="connsiteY2" fmla="*/ 7114 h 9964"/>
              <a:gd name="connsiteX3" fmla="*/ 2140 w 10000"/>
              <a:gd name="connsiteY3" fmla="*/ 9964 h 9964"/>
              <a:gd name="connsiteX4" fmla="*/ 5224 w 10000"/>
              <a:gd name="connsiteY4" fmla="*/ 9875 h 9964"/>
              <a:gd name="connsiteX5" fmla="*/ 7979 w 10000"/>
              <a:gd name="connsiteY5" fmla="*/ 9785 h 9964"/>
              <a:gd name="connsiteX6" fmla="*/ 10000 w 10000"/>
              <a:gd name="connsiteY6" fmla="*/ 9875 h 9964"/>
              <a:gd name="connsiteX7" fmla="*/ 9367 w 10000"/>
              <a:gd name="connsiteY7" fmla="*/ 7062 h 9964"/>
              <a:gd name="connsiteX8" fmla="*/ 8939 w 10000"/>
              <a:gd name="connsiteY8" fmla="*/ 4428 h 9964"/>
              <a:gd name="connsiteX9" fmla="*/ 8558 w 10000"/>
              <a:gd name="connsiteY9" fmla="*/ 1823 h 9964"/>
              <a:gd name="connsiteX10" fmla="*/ 7306 w 10000"/>
              <a:gd name="connsiteY10" fmla="*/ 8 h 9964"/>
              <a:gd name="connsiteX11" fmla="*/ 6796 w 10000"/>
              <a:gd name="connsiteY11" fmla="*/ 1036 h 9964"/>
              <a:gd name="connsiteX12" fmla="*/ 6251 w 10000"/>
              <a:gd name="connsiteY12" fmla="*/ 358 h 9964"/>
              <a:gd name="connsiteX13" fmla="*/ 3318 w 10000"/>
              <a:gd name="connsiteY13" fmla="*/ 98 h 9964"/>
              <a:gd name="connsiteX14" fmla="*/ 176 w 10000"/>
              <a:gd name="connsiteY14" fmla="*/ 37 h 9964"/>
              <a:gd name="connsiteX0" fmla="*/ 157 w 10000"/>
              <a:gd name="connsiteY0" fmla="*/ 36 h 10036"/>
              <a:gd name="connsiteX1" fmla="*/ 0 w 10000"/>
              <a:gd name="connsiteY1" fmla="*/ 6960 h 10036"/>
              <a:gd name="connsiteX2" fmla="*/ 2145 w 10000"/>
              <a:gd name="connsiteY2" fmla="*/ 7176 h 10036"/>
              <a:gd name="connsiteX3" fmla="*/ 2140 w 10000"/>
              <a:gd name="connsiteY3" fmla="*/ 10036 h 10036"/>
              <a:gd name="connsiteX4" fmla="*/ 5224 w 10000"/>
              <a:gd name="connsiteY4" fmla="*/ 9947 h 10036"/>
              <a:gd name="connsiteX5" fmla="*/ 7979 w 10000"/>
              <a:gd name="connsiteY5" fmla="*/ 9856 h 10036"/>
              <a:gd name="connsiteX6" fmla="*/ 10000 w 10000"/>
              <a:gd name="connsiteY6" fmla="*/ 9947 h 10036"/>
              <a:gd name="connsiteX7" fmla="*/ 9367 w 10000"/>
              <a:gd name="connsiteY7" fmla="*/ 7124 h 10036"/>
              <a:gd name="connsiteX8" fmla="*/ 8939 w 10000"/>
              <a:gd name="connsiteY8" fmla="*/ 4480 h 10036"/>
              <a:gd name="connsiteX9" fmla="*/ 8558 w 10000"/>
              <a:gd name="connsiteY9" fmla="*/ 1866 h 10036"/>
              <a:gd name="connsiteX10" fmla="*/ 7306 w 10000"/>
              <a:gd name="connsiteY10" fmla="*/ 44 h 10036"/>
              <a:gd name="connsiteX11" fmla="*/ 6796 w 10000"/>
              <a:gd name="connsiteY11" fmla="*/ 1076 h 10036"/>
              <a:gd name="connsiteX12" fmla="*/ 6251 w 10000"/>
              <a:gd name="connsiteY12" fmla="*/ 395 h 10036"/>
              <a:gd name="connsiteX13" fmla="*/ 3318 w 10000"/>
              <a:gd name="connsiteY13" fmla="*/ 134 h 10036"/>
              <a:gd name="connsiteX14" fmla="*/ 211 w 10000"/>
              <a:gd name="connsiteY14" fmla="*/ 0 h 10036"/>
              <a:gd name="connsiteX0" fmla="*/ 157 w 10000"/>
              <a:gd name="connsiteY0" fmla="*/ 292 h 10292"/>
              <a:gd name="connsiteX1" fmla="*/ 0 w 10000"/>
              <a:gd name="connsiteY1" fmla="*/ 7216 h 10292"/>
              <a:gd name="connsiteX2" fmla="*/ 2145 w 10000"/>
              <a:gd name="connsiteY2" fmla="*/ 7432 h 10292"/>
              <a:gd name="connsiteX3" fmla="*/ 2140 w 10000"/>
              <a:gd name="connsiteY3" fmla="*/ 10292 h 10292"/>
              <a:gd name="connsiteX4" fmla="*/ 5224 w 10000"/>
              <a:gd name="connsiteY4" fmla="*/ 10203 h 10292"/>
              <a:gd name="connsiteX5" fmla="*/ 7979 w 10000"/>
              <a:gd name="connsiteY5" fmla="*/ 10112 h 10292"/>
              <a:gd name="connsiteX6" fmla="*/ 10000 w 10000"/>
              <a:gd name="connsiteY6" fmla="*/ 10203 h 10292"/>
              <a:gd name="connsiteX7" fmla="*/ 9367 w 10000"/>
              <a:gd name="connsiteY7" fmla="*/ 7380 h 10292"/>
              <a:gd name="connsiteX8" fmla="*/ 8939 w 10000"/>
              <a:gd name="connsiteY8" fmla="*/ 4736 h 10292"/>
              <a:gd name="connsiteX9" fmla="*/ 8558 w 10000"/>
              <a:gd name="connsiteY9" fmla="*/ 2122 h 10292"/>
              <a:gd name="connsiteX10" fmla="*/ 7306 w 10000"/>
              <a:gd name="connsiteY10" fmla="*/ 300 h 10292"/>
              <a:gd name="connsiteX11" fmla="*/ 6796 w 10000"/>
              <a:gd name="connsiteY11" fmla="*/ 1332 h 10292"/>
              <a:gd name="connsiteX12" fmla="*/ 6251 w 10000"/>
              <a:gd name="connsiteY12" fmla="*/ 651 h 10292"/>
              <a:gd name="connsiteX13" fmla="*/ 3318 w 10000"/>
              <a:gd name="connsiteY13" fmla="*/ 390 h 10292"/>
              <a:gd name="connsiteX14" fmla="*/ 211 w 10000"/>
              <a:gd name="connsiteY14" fmla="*/ 0 h 10292"/>
              <a:gd name="connsiteX0" fmla="*/ 157 w 10000"/>
              <a:gd name="connsiteY0" fmla="*/ 73 h 10073"/>
              <a:gd name="connsiteX1" fmla="*/ 0 w 10000"/>
              <a:gd name="connsiteY1" fmla="*/ 6997 h 10073"/>
              <a:gd name="connsiteX2" fmla="*/ 2145 w 10000"/>
              <a:gd name="connsiteY2" fmla="*/ 7213 h 10073"/>
              <a:gd name="connsiteX3" fmla="*/ 2140 w 10000"/>
              <a:gd name="connsiteY3" fmla="*/ 10073 h 10073"/>
              <a:gd name="connsiteX4" fmla="*/ 5224 w 10000"/>
              <a:gd name="connsiteY4" fmla="*/ 9984 h 10073"/>
              <a:gd name="connsiteX5" fmla="*/ 7979 w 10000"/>
              <a:gd name="connsiteY5" fmla="*/ 9893 h 10073"/>
              <a:gd name="connsiteX6" fmla="*/ 10000 w 10000"/>
              <a:gd name="connsiteY6" fmla="*/ 9984 h 10073"/>
              <a:gd name="connsiteX7" fmla="*/ 9367 w 10000"/>
              <a:gd name="connsiteY7" fmla="*/ 7161 h 10073"/>
              <a:gd name="connsiteX8" fmla="*/ 8939 w 10000"/>
              <a:gd name="connsiteY8" fmla="*/ 4517 h 10073"/>
              <a:gd name="connsiteX9" fmla="*/ 8558 w 10000"/>
              <a:gd name="connsiteY9" fmla="*/ 1903 h 10073"/>
              <a:gd name="connsiteX10" fmla="*/ 7306 w 10000"/>
              <a:gd name="connsiteY10" fmla="*/ 81 h 10073"/>
              <a:gd name="connsiteX11" fmla="*/ 6796 w 10000"/>
              <a:gd name="connsiteY11" fmla="*/ 1113 h 10073"/>
              <a:gd name="connsiteX12" fmla="*/ 6251 w 10000"/>
              <a:gd name="connsiteY12" fmla="*/ 432 h 10073"/>
              <a:gd name="connsiteX13" fmla="*/ 3318 w 10000"/>
              <a:gd name="connsiteY13" fmla="*/ 171 h 10073"/>
              <a:gd name="connsiteX14" fmla="*/ 158 w 10000"/>
              <a:gd name="connsiteY14" fmla="*/ 0 h 10073"/>
              <a:gd name="connsiteX0" fmla="*/ 157 w 10000"/>
              <a:gd name="connsiteY0" fmla="*/ 73 h 10073"/>
              <a:gd name="connsiteX1" fmla="*/ 0 w 10000"/>
              <a:gd name="connsiteY1" fmla="*/ 6997 h 10073"/>
              <a:gd name="connsiteX2" fmla="*/ 2145 w 10000"/>
              <a:gd name="connsiteY2" fmla="*/ 7213 h 10073"/>
              <a:gd name="connsiteX3" fmla="*/ 2140 w 10000"/>
              <a:gd name="connsiteY3" fmla="*/ 10073 h 10073"/>
              <a:gd name="connsiteX4" fmla="*/ 5224 w 10000"/>
              <a:gd name="connsiteY4" fmla="*/ 9984 h 10073"/>
              <a:gd name="connsiteX5" fmla="*/ 7979 w 10000"/>
              <a:gd name="connsiteY5" fmla="*/ 9893 h 10073"/>
              <a:gd name="connsiteX6" fmla="*/ 10000 w 10000"/>
              <a:gd name="connsiteY6" fmla="*/ 9984 h 10073"/>
              <a:gd name="connsiteX7" fmla="*/ 9367 w 10000"/>
              <a:gd name="connsiteY7" fmla="*/ 7161 h 10073"/>
              <a:gd name="connsiteX8" fmla="*/ 8939 w 10000"/>
              <a:gd name="connsiteY8" fmla="*/ 4517 h 10073"/>
              <a:gd name="connsiteX9" fmla="*/ 8558 w 10000"/>
              <a:gd name="connsiteY9" fmla="*/ 1903 h 10073"/>
              <a:gd name="connsiteX10" fmla="*/ 7306 w 10000"/>
              <a:gd name="connsiteY10" fmla="*/ 81 h 10073"/>
              <a:gd name="connsiteX11" fmla="*/ 6796 w 10000"/>
              <a:gd name="connsiteY11" fmla="*/ 1113 h 10073"/>
              <a:gd name="connsiteX12" fmla="*/ 6180 w 10000"/>
              <a:gd name="connsiteY12" fmla="*/ 322 h 10073"/>
              <a:gd name="connsiteX13" fmla="*/ 3318 w 10000"/>
              <a:gd name="connsiteY13" fmla="*/ 171 h 10073"/>
              <a:gd name="connsiteX14" fmla="*/ 158 w 10000"/>
              <a:gd name="connsiteY14" fmla="*/ 0 h 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000" h="10073">
                <a:moveTo>
                  <a:pt x="157" y="73"/>
                </a:moveTo>
                <a:cubicBezTo>
                  <a:pt x="117" y="2284"/>
                  <a:pt x="41" y="4786"/>
                  <a:pt x="0" y="6997"/>
                </a:cubicBezTo>
                <a:lnTo>
                  <a:pt x="2145" y="7213"/>
                </a:lnTo>
                <a:cubicBezTo>
                  <a:pt x="2138" y="8289"/>
                  <a:pt x="2148" y="8997"/>
                  <a:pt x="2140" y="10073"/>
                </a:cubicBezTo>
                <a:lnTo>
                  <a:pt x="5224" y="9984"/>
                </a:lnTo>
                <a:lnTo>
                  <a:pt x="7979" y="9893"/>
                </a:lnTo>
                <a:lnTo>
                  <a:pt x="10000" y="9984"/>
                </a:lnTo>
                <a:lnTo>
                  <a:pt x="9367" y="7161"/>
                </a:lnTo>
                <a:cubicBezTo>
                  <a:pt x="9224" y="6280"/>
                  <a:pt x="9082" y="5398"/>
                  <a:pt x="8939" y="4517"/>
                </a:cubicBezTo>
                <a:cubicBezTo>
                  <a:pt x="8783" y="3621"/>
                  <a:pt x="8714" y="2799"/>
                  <a:pt x="8558" y="1903"/>
                </a:cubicBezTo>
                <a:lnTo>
                  <a:pt x="7306" y="81"/>
                </a:lnTo>
                <a:lnTo>
                  <a:pt x="6796" y="1113"/>
                </a:lnTo>
                <a:lnTo>
                  <a:pt x="6180" y="322"/>
                </a:lnTo>
                <a:lnTo>
                  <a:pt x="3318" y="171"/>
                </a:lnTo>
                <a:lnTo>
                  <a:pt x="158" y="0"/>
                </a:lnTo>
              </a:path>
            </a:pathLst>
          </a:custGeom>
          <a:no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nvGrpSpPr>
          <p:cNvPr id="63" name="Group 64" descr="Dark horizontal"/>
          <p:cNvGrpSpPr>
            <a:grpSpLocks/>
          </p:cNvGrpSpPr>
          <p:nvPr/>
        </p:nvGrpSpPr>
        <p:grpSpPr bwMode="auto">
          <a:xfrm>
            <a:off x="6468556" y="1981426"/>
            <a:ext cx="1003534" cy="892387"/>
            <a:chOff x="3759" y="1647"/>
            <a:chExt cx="459" cy="408"/>
          </a:xfrm>
          <a:noFill/>
        </p:grpSpPr>
        <p:sp>
          <p:nvSpPr>
            <p:cNvPr id="64" name="Freeform 65"/>
            <p:cNvSpPr>
              <a:spLocks/>
            </p:cNvSpPr>
            <p:nvPr/>
          </p:nvSpPr>
          <p:spPr bwMode="auto">
            <a:xfrm>
              <a:off x="3759" y="1647"/>
              <a:ext cx="318" cy="138"/>
            </a:xfrm>
            <a:custGeom>
              <a:avLst/>
              <a:gdLst/>
              <a:ahLst/>
              <a:cxnLst>
                <a:cxn ang="0">
                  <a:pos x="0" y="76"/>
                </a:cxn>
                <a:cxn ang="0">
                  <a:pos x="72" y="0"/>
                </a:cxn>
                <a:cxn ang="0">
                  <a:pos x="59" y="31"/>
                </a:cxn>
                <a:cxn ang="0">
                  <a:pos x="68" y="40"/>
                </a:cxn>
                <a:cxn ang="0">
                  <a:pos x="91" y="28"/>
                </a:cxn>
                <a:cxn ang="0">
                  <a:pos x="140" y="47"/>
                </a:cxn>
                <a:cxn ang="0">
                  <a:pos x="161" y="31"/>
                </a:cxn>
                <a:cxn ang="0">
                  <a:pos x="225" y="22"/>
                </a:cxn>
                <a:cxn ang="0">
                  <a:pos x="238" y="41"/>
                </a:cxn>
                <a:cxn ang="0">
                  <a:pos x="264" y="37"/>
                </a:cxn>
                <a:cxn ang="0">
                  <a:pos x="314" y="57"/>
                </a:cxn>
                <a:cxn ang="0">
                  <a:pos x="317" y="72"/>
                </a:cxn>
                <a:cxn ang="0">
                  <a:pos x="263" y="85"/>
                </a:cxn>
                <a:cxn ang="0">
                  <a:pos x="247" y="76"/>
                </a:cxn>
                <a:cxn ang="0">
                  <a:pos x="219" y="79"/>
                </a:cxn>
                <a:cxn ang="0">
                  <a:pos x="187" y="98"/>
                </a:cxn>
                <a:cxn ang="0">
                  <a:pos x="174" y="99"/>
                </a:cxn>
                <a:cxn ang="0">
                  <a:pos x="162" y="85"/>
                </a:cxn>
                <a:cxn ang="0">
                  <a:pos x="144" y="136"/>
                </a:cxn>
                <a:cxn ang="0">
                  <a:pos x="124" y="137"/>
                </a:cxn>
                <a:cxn ang="0">
                  <a:pos x="115" y="117"/>
                </a:cxn>
                <a:cxn ang="0">
                  <a:pos x="73" y="108"/>
                </a:cxn>
                <a:cxn ang="0">
                  <a:pos x="52" y="93"/>
                </a:cxn>
                <a:cxn ang="0">
                  <a:pos x="17" y="98"/>
                </a:cxn>
                <a:cxn ang="0">
                  <a:pos x="0" y="76"/>
                </a:cxn>
              </a:cxnLst>
              <a:rect l="0" t="0" r="r" b="b"/>
              <a:pathLst>
                <a:path w="318" h="138">
                  <a:moveTo>
                    <a:pt x="0" y="76"/>
                  </a:moveTo>
                  <a:lnTo>
                    <a:pt x="72" y="0"/>
                  </a:lnTo>
                  <a:lnTo>
                    <a:pt x="59" y="31"/>
                  </a:lnTo>
                  <a:lnTo>
                    <a:pt x="68" y="40"/>
                  </a:lnTo>
                  <a:lnTo>
                    <a:pt x="91" y="28"/>
                  </a:lnTo>
                  <a:lnTo>
                    <a:pt x="140" y="47"/>
                  </a:lnTo>
                  <a:lnTo>
                    <a:pt x="161" y="31"/>
                  </a:lnTo>
                  <a:lnTo>
                    <a:pt x="225" y="22"/>
                  </a:lnTo>
                  <a:lnTo>
                    <a:pt x="238" y="41"/>
                  </a:lnTo>
                  <a:lnTo>
                    <a:pt x="264" y="37"/>
                  </a:lnTo>
                  <a:lnTo>
                    <a:pt x="314" y="57"/>
                  </a:lnTo>
                  <a:lnTo>
                    <a:pt x="317" y="72"/>
                  </a:lnTo>
                  <a:lnTo>
                    <a:pt x="263" y="85"/>
                  </a:lnTo>
                  <a:lnTo>
                    <a:pt x="247" y="76"/>
                  </a:lnTo>
                  <a:lnTo>
                    <a:pt x="219" y="79"/>
                  </a:lnTo>
                  <a:lnTo>
                    <a:pt x="187" y="98"/>
                  </a:lnTo>
                  <a:lnTo>
                    <a:pt x="174" y="99"/>
                  </a:lnTo>
                  <a:lnTo>
                    <a:pt x="162" y="85"/>
                  </a:lnTo>
                  <a:lnTo>
                    <a:pt x="144" y="136"/>
                  </a:lnTo>
                  <a:lnTo>
                    <a:pt x="124" y="137"/>
                  </a:lnTo>
                  <a:lnTo>
                    <a:pt x="115" y="117"/>
                  </a:lnTo>
                  <a:lnTo>
                    <a:pt x="73" y="108"/>
                  </a:lnTo>
                  <a:lnTo>
                    <a:pt x="52" y="93"/>
                  </a:lnTo>
                  <a:lnTo>
                    <a:pt x="17" y="98"/>
                  </a:lnTo>
                  <a:lnTo>
                    <a:pt x="0" y="76"/>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5" name="Freeform 66"/>
            <p:cNvSpPr>
              <a:spLocks/>
            </p:cNvSpPr>
            <p:nvPr/>
          </p:nvSpPr>
          <p:spPr bwMode="auto">
            <a:xfrm>
              <a:off x="3989" y="1747"/>
              <a:ext cx="229" cy="308"/>
            </a:xfrm>
            <a:custGeom>
              <a:avLst/>
              <a:gdLst/>
              <a:ahLst/>
              <a:cxnLst>
                <a:cxn ang="0">
                  <a:pos x="57" y="13"/>
                </a:cxn>
                <a:cxn ang="0">
                  <a:pos x="66" y="32"/>
                </a:cxn>
                <a:cxn ang="0">
                  <a:pos x="50" y="44"/>
                </a:cxn>
                <a:cxn ang="0">
                  <a:pos x="49" y="93"/>
                </a:cxn>
                <a:cxn ang="0">
                  <a:pos x="40" y="61"/>
                </a:cxn>
                <a:cxn ang="0">
                  <a:pos x="7" y="92"/>
                </a:cxn>
                <a:cxn ang="0">
                  <a:pos x="0" y="180"/>
                </a:cxn>
                <a:cxn ang="0">
                  <a:pos x="21" y="224"/>
                </a:cxn>
                <a:cxn ang="0">
                  <a:pos x="23" y="246"/>
                </a:cxn>
                <a:cxn ang="0">
                  <a:pos x="24" y="264"/>
                </a:cxn>
                <a:cxn ang="0">
                  <a:pos x="23" y="278"/>
                </a:cxn>
                <a:cxn ang="0">
                  <a:pos x="19" y="307"/>
                </a:cxn>
                <a:cxn ang="0">
                  <a:pos x="109" y="302"/>
                </a:cxn>
                <a:cxn ang="0">
                  <a:pos x="227" y="291"/>
                </a:cxn>
                <a:cxn ang="0">
                  <a:pos x="206" y="285"/>
                </a:cxn>
                <a:cxn ang="0">
                  <a:pos x="194" y="271"/>
                </a:cxn>
                <a:cxn ang="0">
                  <a:pos x="212" y="257"/>
                </a:cxn>
                <a:cxn ang="0">
                  <a:pos x="212" y="240"/>
                </a:cxn>
                <a:cxn ang="0">
                  <a:pos x="204" y="225"/>
                </a:cxn>
                <a:cxn ang="0">
                  <a:pos x="212" y="214"/>
                </a:cxn>
                <a:cxn ang="0">
                  <a:pos x="228" y="215"/>
                </a:cxn>
                <a:cxn ang="0">
                  <a:pos x="225" y="173"/>
                </a:cxn>
                <a:cxn ang="0">
                  <a:pos x="221" y="147"/>
                </a:cxn>
                <a:cxn ang="0">
                  <a:pos x="211" y="131"/>
                </a:cxn>
                <a:cxn ang="0">
                  <a:pos x="201" y="121"/>
                </a:cxn>
                <a:cxn ang="0">
                  <a:pos x="187" y="118"/>
                </a:cxn>
                <a:cxn ang="0">
                  <a:pos x="173" y="118"/>
                </a:cxn>
                <a:cxn ang="0">
                  <a:pos x="158" y="139"/>
                </a:cxn>
                <a:cxn ang="0">
                  <a:pos x="148" y="145"/>
                </a:cxn>
                <a:cxn ang="0">
                  <a:pos x="142" y="147"/>
                </a:cxn>
                <a:cxn ang="0">
                  <a:pos x="134" y="144"/>
                </a:cxn>
                <a:cxn ang="0">
                  <a:pos x="132" y="134"/>
                </a:cxn>
                <a:cxn ang="0">
                  <a:pos x="134" y="128"/>
                </a:cxn>
                <a:cxn ang="0">
                  <a:pos x="141" y="121"/>
                </a:cxn>
                <a:cxn ang="0">
                  <a:pos x="147" y="118"/>
                </a:cxn>
                <a:cxn ang="0">
                  <a:pos x="153" y="117"/>
                </a:cxn>
                <a:cxn ang="0">
                  <a:pos x="153" y="105"/>
                </a:cxn>
                <a:cxn ang="0">
                  <a:pos x="171" y="93"/>
                </a:cxn>
                <a:cxn ang="0">
                  <a:pos x="153" y="52"/>
                </a:cxn>
                <a:cxn ang="0">
                  <a:pos x="153" y="33"/>
                </a:cxn>
                <a:cxn ang="0">
                  <a:pos x="125" y="25"/>
                </a:cxn>
                <a:cxn ang="0">
                  <a:pos x="83" y="0"/>
                </a:cxn>
                <a:cxn ang="0">
                  <a:pos x="57" y="13"/>
                </a:cxn>
              </a:cxnLst>
              <a:rect l="0" t="0" r="r" b="b"/>
              <a:pathLst>
                <a:path w="229" h="308">
                  <a:moveTo>
                    <a:pt x="57" y="13"/>
                  </a:moveTo>
                  <a:lnTo>
                    <a:pt x="66" y="32"/>
                  </a:lnTo>
                  <a:lnTo>
                    <a:pt x="50" y="44"/>
                  </a:lnTo>
                  <a:lnTo>
                    <a:pt x="49" y="93"/>
                  </a:lnTo>
                  <a:lnTo>
                    <a:pt x="40" y="61"/>
                  </a:lnTo>
                  <a:lnTo>
                    <a:pt x="7" y="92"/>
                  </a:lnTo>
                  <a:lnTo>
                    <a:pt x="0" y="180"/>
                  </a:lnTo>
                  <a:lnTo>
                    <a:pt x="21" y="224"/>
                  </a:lnTo>
                  <a:lnTo>
                    <a:pt x="23" y="246"/>
                  </a:lnTo>
                  <a:lnTo>
                    <a:pt x="24" y="264"/>
                  </a:lnTo>
                  <a:lnTo>
                    <a:pt x="23" y="278"/>
                  </a:lnTo>
                  <a:lnTo>
                    <a:pt x="19" y="307"/>
                  </a:lnTo>
                  <a:lnTo>
                    <a:pt x="109" y="302"/>
                  </a:lnTo>
                  <a:lnTo>
                    <a:pt x="227" y="291"/>
                  </a:lnTo>
                  <a:lnTo>
                    <a:pt x="206" y="285"/>
                  </a:lnTo>
                  <a:lnTo>
                    <a:pt x="194" y="271"/>
                  </a:lnTo>
                  <a:lnTo>
                    <a:pt x="212" y="257"/>
                  </a:lnTo>
                  <a:lnTo>
                    <a:pt x="212" y="240"/>
                  </a:lnTo>
                  <a:lnTo>
                    <a:pt x="204" y="225"/>
                  </a:lnTo>
                  <a:lnTo>
                    <a:pt x="212" y="214"/>
                  </a:lnTo>
                  <a:lnTo>
                    <a:pt x="228" y="215"/>
                  </a:lnTo>
                  <a:lnTo>
                    <a:pt x="225" y="173"/>
                  </a:lnTo>
                  <a:lnTo>
                    <a:pt x="221" y="147"/>
                  </a:lnTo>
                  <a:lnTo>
                    <a:pt x="211" y="131"/>
                  </a:lnTo>
                  <a:lnTo>
                    <a:pt x="201" y="121"/>
                  </a:lnTo>
                  <a:lnTo>
                    <a:pt x="187" y="118"/>
                  </a:lnTo>
                  <a:lnTo>
                    <a:pt x="173" y="118"/>
                  </a:lnTo>
                  <a:lnTo>
                    <a:pt x="158" y="139"/>
                  </a:lnTo>
                  <a:lnTo>
                    <a:pt x="148" y="145"/>
                  </a:lnTo>
                  <a:lnTo>
                    <a:pt x="142" y="147"/>
                  </a:lnTo>
                  <a:lnTo>
                    <a:pt x="134" y="144"/>
                  </a:lnTo>
                  <a:lnTo>
                    <a:pt x="132" y="134"/>
                  </a:lnTo>
                  <a:lnTo>
                    <a:pt x="134" y="128"/>
                  </a:lnTo>
                  <a:lnTo>
                    <a:pt x="141" y="121"/>
                  </a:lnTo>
                  <a:lnTo>
                    <a:pt x="147" y="118"/>
                  </a:lnTo>
                  <a:lnTo>
                    <a:pt x="153" y="117"/>
                  </a:lnTo>
                  <a:lnTo>
                    <a:pt x="153" y="105"/>
                  </a:lnTo>
                  <a:lnTo>
                    <a:pt x="171" y="93"/>
                  </a:lnTo>
                  <a:lnTo>
                    <a:pt x="153" y="52"/>
                  </a:lnTo>
                  <a:lnTo>
                    <a:pt x="153" y="33"/>
                  </a:lnTo>
                  <a:lnTo>
                    <a:pt x="125" y="25"/>
                  </a:lnTo>
                  <a:lnTo>
                    <a:pt x="83" y="0"/>
                  </a:lnTo>
                  <a:lnTo>
                    <a:pt x="57" y="13"/>
                  </a:lnTo>
                </a:path>
              </a:pathLst>
            </a:custGeom>
            <a:grp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grpSp>
      <p:sp>
        <p:nvSpPr>
          <p:cNvPr id="66" name="Freeform 67"/>
          <p:cNvSpPr>
            <a:spLocks/>
          </p:cNvSpPr>
          <p:nvPr/>
        </p:nvSpPr>
        <p:spPr bwMode="auto">
          <a:xfrm>
            <a:off x="7476889" y="3463891"/>
            <a:ext cx="1101105" cy="499148"/>
          </a:xfrm>
          <a:custGeom>
            <a:avLst/>
            <a:gdLst>
              <a:gd name="connsiteX0" fmla="*/ 337 w 9980"/>
              <a:gd name="connsiteY0" fmla="*/ 7684 h 10309"/>
              <a:gd name="connsiteX1" fmla="*/ 0 w 9980"/>
              <a:gd name="connsiteY1" fmla="*/ 9811 h 10309"/>
              <a:gd name="connsiteX2" fmla="*/ 1290 w 9980"/>
              <a:gd name="connsiteY2" fmla="*/ 9540 h 10309"/>
              <a:gd name="connsiteX3" fmla="*/ 1806 w 9980"/>
              <a:gd name="connsiteY3" fmla="*/ 8544 h 10309"/>
              <a:gd name="connsiteX4" fmla="*/ 3571 w 9980"/>
              <a:gd name="connsiteY4" fmla="*/ 7503 h 10309"/>
              <a:gd name="connsiteX5" fmla="*/ 4048 w 9980"/>
              <a:gd name="connsiteY5" fmla="*/ 8092 h 10309"/>
              <a:gd name="connsiteX6" fmla="*/ 5218 w 9980"/>
              <a:gd name="connsiteY6" fmla="*/ 7684 h 10309"/>
              <a:gd name="connsiteX7" fmla="*/ 5218 w 9980"/>
              <a:gd name="connsiteY7" fmla="*/ 7820 h 10309"/>
              <a:gd name="connsiteX8" fmla="*/ 6944 w 9980"/>
              <a:gd name="connsiteY8" fmla="*/ 10309 h 10309"/>
              <a:gd name="connsiteX9" fmla="*/ 7956 w 9980"/>
              <a:gd name="connsiteY9" fmla="*/ 9585 h 10309"/>
              <a:gd name="connsiteX10" fmla="*/ 8512 w 9980"/>
              <a:gd name="connsiteY10" fmla="*/ 6825 h 10309"/>
              <a:gd name="connsiteX11" fmla="*/ 9504 w 9980"/>
              <a:gd name="connsiteY11" fmla="*/ 6055 h 10309"/>
              <a:gd name="connsiteX12" fmla="*/ 9980 w 9980"/>
              <a:gd name="connsiteY12" fmla="*/ 4064 h 10309"/>
              <a:gd name="connsiteX13" fmla="*/ 9960 w 9980"/>
              <a:gd name="connsiteY13" fmla="*/ 1621 h 10309"/>
              <a:gd name="connsiteX14" fmla="*/ 9821 w 9980"/>
              <a:gd name="connsiteY14" fmla="*/ 3657 h 10309"/>
              <a:gd name="connsiteX15" fmla="*/ 9286 w 9980"/>
              <a:gd name="connsiteY15" fmla="*/ 5331 h 10309"/>
              <a:gd name="connsiteX16" fmla="*/ 9067 w 9980"/>
              <a:gd name="connsiteY16" fmla="*/ 5196 h 10309"/>
              <a:gd name="connsiteX17" fmla="*/ 8333 w 9980"/>
              <a:gd name="connsiteY17" fmla="*/ 5648 h 10309"/>
              <a:gd name="connsiteX18" fmla="*/ 8333 w 9980"/>
              <a:gd name="connsiteY18" fmla="*/ 5105 h 10309"/>
              <a:gd name="connsiteX19" fmla="*/ 9067 w 9980"/>
              <a:gd name="connsiteY19" fmla="*/ 4562 h 10309"/>
              <a:gd name="connsiteX20" fmla="*/ 8393 w 9980"/>
              <a:gd name="connsiteY20" fmla="*/ 4381 h 10309"/>
              <a:gd name="connsiteX21" fmla="*/ 9147 w 9980"/>
              <a:gd name="connsiteY21" fmla="*/ 3838 h 10309"/>
              <a:gd name="connsiteX22" fmla="*/ 9444 w 9980"/>
              <a:gd name="connsiteY22" fmla="*/ 4110 h 10309"/>
              <a:gd name="connsiteX23" fmla="*/ 9603 w 9980"/>
              <a:gd name="connsiteY23" fmla="*/ 2209 h 10309"/>
              <a:gd name="connsiteX24" fmla="*/ 9405 w 9980"/>
              <a:gd name="connsiteY24" fmla="*/ 1757 h 10309"/>
              <a:gd name="connsiteX25" fmla="*/ 8492 w 9980"/>
              <a:gd name="connsiteY25" fmla="*/ 2526 h 10309"/>
              <a:gd name="connsiteX26" fmla="*/ 8512 w 9980"/>
              <a:gd name="connsiteY26" fmla="*/ 1349 h 10309"/>
              <a:gd name="connsiteX27" fmla="*/ 8889 w 9980"/>
              <a:gd name="connsiteY27" fmla="*/ 1666 h 10309"/>
              <a:gd name="connsiteX28" fmla="*/ 9405 w 9980"/>
              <a:gd name="connsiteY28" fmla="*/ 806 h 10309"/>
              <a:gd name="connsiteX29" fmla="*/ 8972 w 9980"/>
              <a:gd name="connsiteY29" fmla="*/ 0 h 10309"/>
              <a:gd name="connsiteX30" fmla="*/ 6171 w 9980"/>
              <a:gd name="connsiteY30" fmla="*/ 1892 h 10309"/>
              <a:gd name="connsiteX31" fmla="*/ 2500 w 9980"/>
              <a:gd name="connsiteY31" fmla="*/ 3567 h 10309"/>
              <a:gd name="connsiteX32" fmla="*/ 833 w 9980"/>
              <a:gd name="connsiteY32" fmla="*/ 7639 h 10309"/>
              <a:gd name="connsiteX33" fmla="*/ 337 w 9980"/>
              <a:gd name="connsiteY33" fmla="*/ 7684 h 10309"/>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5228 w 10000"/>
              <a:gd name="connsiteY7" fmla="*/ 7586 h 10000"/>
              <a:gd name="connsiteX8" fmla="*/ 6958 w 10000"/>
              <a:gd name="connsiteY8" fmla="*/ 10000 h 10000"/>
              <a:gd name="connsiteX9" fmla="*/ 7972 w 10000"/>
              <a:gd name="connsiteY9" fmla="*/ 9298 h 10000"/>
              <a:gd name="connsiteX10" fmla="*/ 8529 w 10000"/>
              <a:gd name="connsiteY10" fmla="*/ 6620 h 10000"/>
              <a:gd name="connsiteX11" fmla="*/ 9523 w 10000"/>
              <a:gd name="connsiteY11" fmla="*/ 5874 h 10000"/>
              <a:gd name="connsiteX12" fmla="*/ 10000 w 10000"/>
              <a:gd name="connsiteY12" fmla="*/ 3942 h 10000"/>
              <a:gd name="connsiteX13" fmla="*/ 9980 w 10000"/>
              <a:gd name="connsiteY13" fmla="*/ 1572 h 10000"/>
              <a:gd name="connsiteX14" fmla="*/ 9841 w 10000"/>
              <a:gd name="connsiteY14" fmla="*/ 3547 h 10000"/>
              <a:gd name="connsiteX15" fmla="*/ 9305 w 10000"/>
              <a:gd name="connsiteY15" fmla="*/ 5171 h 10000"/>
              <a:gd name="connsiteX16" fmla="*/ 9085 w 10000"/>
              <a:gd name="connsiteY16" fmla="*/ 5040 h 10000"/>
              <a:gd name="connsiteX17" fmla="*/ 8350 w 10000"/>
              <a:gd name="connsiteY17" fmla="*/ 5479 h 10000"/>
              <a:gd name="connsiteX18" fmla="*/ 8350 w 10000"/>
              <a:gd name="connsiteY18" fmla="*/ 4952 h 10000"/>
              <a:gd name="connsiteX19" fmla="*/ 9085 w 10000"/>
              <a:gd name="connsiteY19" fmla="*/ 4425 h 10000"/>
              <a:gd name="connsiteX20" fmla="*/ 8410 w 10000"/>
              <a:gd name="connsiteY20" fmla="*/ 4250 h 10000"/>
              <a:gd name="connsiteX21" fmla="*/ 9165 w 10000"/>
              <a:gd name="connsiteY21" fmla="*/ 3723 h 10000"/>
              <a:gd name="connsiteX22" fmla="*/ 9463 w 10000"/>
              <a:gd name="connsiteY22" fmla="*/ 3987 h 10000"/>
              <a:gd name="connsiteX23" fmla="*/ 9622 w 10000"/>
              <a:gd name="connsiteY23" fmla="*/ 2143 h 10000"/>
              <a:gd name="connsiteX24" fmla="*/ 9424 w 10000"/>
              <a:gd name="connsiteY24" fmla="*/ 1704 h 10000"/>
              <a:gd name="connsiteX25" fmla="*/ 8509 w 10000"/>
              <a:gd name="connsiteY25" fmla="*/ 2450 h 10000"/>
              <a:gd name="connsiteX26" fmla="*/ 8529 w 10000"/>
              <a:gd name="connsiteY26" fmla="*/ 1309 h 10000"/>
              <a:gd name="connsiteX27" fmla="*/ 8907 w 10000"/>
              <a:gd name="connsiteY27" fmla="*/ 1616 h 10000"/>
              <a:gd name="connsiteX28" fmla="*/ 9424 w 10000"/>
              <a:gd name="connsiteY28" fmla="*/ 782 h 10000"/>
              <a:gd name="connsiteX29" fmla="*/ 8990 w 10000"/>
              <a:gd name="connsiteY29" fmla="*/ 0 h 10000"/>
              <a:gd name="connsiteX30" fmla="*/ 6166 w 10000"/>
              <a:gd name="connsiteY30" fmla="*/ 1530 h 10000"/>
              <a:gd name="connsiteX31" fmla="*/ 2505 w 10000"/>
              <a:gd name="connsiteY31" fmla="*/ 3460 h 10000"/>
              <a:gd name="connsiteX32" fmla="*/ 835 w 10000"/>
              <a:gd name="connsiteY32" fmla="*/ 7410 h 10000"/>
              <a:gd name="connsiteX33" fmla="*/ 338 w 10000"/>
              <a:gd name="connsiteY33" fmla="*/ 7454 h 10000"/>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5228 w 10000"/>
              <a:gd name="connsiteY7" fmla="*/ 7586 h 10000"/>
              <a:gd name="connsiteX8" fmla="*/ 6958 w 10000"/>
              <a:gd name="connsiteY8" fmla="*/ 10000 h 10000"/>
              <a:gd name="connsiteX9" fmla="*/ 7972 w 10000"/>
              <a:gd name="connsiteY9" fmla="*/ 9298 h 10000"/>
              <a:gd name="connsiteX10" fmla="*/ 8529 w 10000"/>
              <a:gd name="connsiteY10" fmla="*/ 6620 h 10000"/>
              <a:gd name="connsiteX11" fmla="*/ 9523 w 10000"/>
              <a:gd name="connsiteY11" fmla="*/ 5874 h 10000"/>
              <a:gd name="connsiteX12" fmla="*/ 10000 w 10000"/>
              <a:gd name="connsiteY12" fmla="*/ 3942 h 10000"/>
              <a:gd name="connsiteX13" fmla="*/ 9980 w 10000"/>
              <a:gd name="connsiteY13" fmla="*/ 1572 h 10000"/>
              <a:gd name="connsiteX14" fmla="*/ 9841 w 10000"/>
              <a:gd name="connsiteY14" fmla="*/ 3547 h 10000"/>
              <a:gd name="connsiteX15" fmla="*/ 9305 w 10000"/>
              <a:gd name="connsiteY15" fmla="*/ 5171 h 10000"/>
              <a:gd name="connsiteX16" fmla="*/ 9085 w 10000"/>
              <a:gd name="connsiteY16" fmla="*/ 5040 h 10000"/>
              <a:gd name="connsiteX17" fmla="*/ 8350 w 10000"/>
              <a:gd name="connsiteY17" fmla="*/ 5479 h 10000"/>
              <a:gd name="connsiteX18" fmla="*/ 8350 w 10000"/>
              <a:gd name="connsiteY18" fmla="*/ 4952 h 10000"/>
              <a:gd name="connsiteX19" fmla="*/ 9085 w 10000"/>
              <a:gd name="connsiteY19" fmla="*/ 4425 h 10000"/>
              <a:gd name="connsiteX20" fmla="*/ 8410 w 10000"/>
              <a:gd name="connsiteY20" fmla="*/ 4250 h 10000"/>
              <a:gd name="connsiteX21" fmla="*/ 9165 w 10000"/>
              <a:gd name="connsiteY21" fmla="*/ 3723 h 10000"/>
              <a:gd name="connsiteX22" fmla="*/ 9463 w 10000"/>
              <a:gd name="connsiteY22" fmla="*/ 3987 h 10000"/>
              <a:gd name="connsiteX23" fmla="*/ 9622 w 10000"/>
              <a:gd name="connsiteY23" fmla="*/ 2143 h 10000"/>
              <a:gd name="connsiteX24" fmla="*/ 9424 w 10000"/>
              <a:gd name="connsiteY24" fmla="*/ 1704 h 10000"/>
              <a:gd name="connsiteX25" fmla="*/ 8509 w 10000"/>
              <a:gd name="connsiteY25" fmla="*/ 2450 h 10000"/>
              <a:gd name="connsiteX26" fmla="*/ 8529 w 10000"/>
              <a:gd name="connsiteY26" fmla="*/ 1309 h 10000"/>
              <a:gd name="connsiteX27" fmla="*/ 8907 w 10000"/>
              <a:gd name="connsiteY27" fmla="*/ 1616 h 10000"/>
              <a:gd name="connsiteX28" fmla="*/ 9424 w 10000"/>
              <a:gd name="connsiteY28" fmla="*/ 782 h 10000"/>
              <a:gd name="connsiteX29" fmla="*/ 8990 w 10000"/>
              <a:gd name="connsiteY29" fmla="*/ 0 h 10000"/>
              <a:gd name="connsiteX30" fmla="*/ 6166 w 10000"/>
              <a:gd name="connsiteY30" fmla="*/ 1530 h 10000"/>
              <a:gd name="connsiteX31" fmla="*/ 2713 w 10000"/>
              <a:gd name="connsiteY31" fmla="*/ 3193 h 10000"/>
              <a:gd name="connsiteX32" fmla="*/ 835 w 10000"/>
              <a:gd name="connsiteY32" fmla="*/ 7410 h 10000"/>
              <a:gd name="connsiteX33" fmla="*/ 338 w 10000"/>
              <a:gd name="connsiteY33" fmla="*/ 7454 h 10000"/>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5228 w 10000"/>
              <a:gd name="connsiteY7" fmla="*/ 7586 h 10000"/>
              <a:gd name="connsiteX8" fmla="*/ 6958 w 10000"/>
              <a:gd name="connsiteY8" fmla="*/ 10000 h 10000"/>
              <a:gd name="connsiteX9" fmla="*/ 7972 w 10000"/>
              <a:gd name="connsiteY9" fmla="*/ 9298 h 10000"/>
              <a:gd name="connsiteX10" fmla="*/ 8529 w 10000"/>
              <a:gd name="connsiteY10" fmla="*/ 6620 h 10000"/>
              <a:gd name="connsiteX11" fmla="*/ 9523 w 10000"/>
              <a:gd name="connsiteY11" fmla="*/ 5874 h 10000"/>
              <a:gd name="connsiteX12" fmla="*/ 10000 w 10000"/>
              <a:gd name="connsiteY12" fmla="*/ 3942 h 10000"/>
              <a:gd name="connsiteX13" fmla="*/ 9980 w 10000"/>
              <a:gd name="connsiteY13" fmla="*/ 1572 h 10000"/>
              <a:gd name="connsiteX14" fmla="*/ 9841 w 10000"/>
              <a:gd name="connsiteY14" fmla="*/ 3547 h 10000"/>
              <a:gd name="connsiteX15" fmla="*/ 9305 w 10000"/>
              <a:gd name="connsiteY15" fmla="*/ 5171 h 10000"/>
              <a:gd name="connsiteX16" fmla="*/ 9085 w 10000"/>
              <a:gd name="connsiteY16" fmla="*/ 5040 h 10000"/>
              <a:gd name="connsiteX17" fmla="*/ 8350 w 10000"/>
              <a:gd name="connsiteY17" fmla="*/ 5479 h 10000"/>
              <a:gd name="connsiteX18" fmla="*/ 8350 w 10000"/>
              <a:gd name="connsiteY18" fmla="*/ 4952 h 10000"/>
              <a:gd name="connsiteX19" fmla="*/ 9085 w 10000"/>
              <a:gd name="connsiteY19" fmla="*/ 4425 h 10000"/>
              <a:gd name="connsiteX20" fmla="*/ 8410 w 10000"/>
              <a:gd name="connsiteY20" fmla="*/ 4250 h 10000"/>
              <a:gd name="connsiteX21" fmla="*/ 9165 w 10000"/>
              <a:gd name="connsiteY21" fmla="*/ 3723 h 10000"/>
              <a:gd name="connsiteX22" fmla="*/ 9463 w 10000"/>
              <a:gd name="connsiteY22" fmla="*/ 3987 h 10000"/>
              <a:gd name="connsiteX23" fmla="*/ 9622 w 10000"/>
              <a:gd name="connsiteY23" fmla="*/ 2143 h 10000"/>
              <a:gd name="connsiteX24" fmla="*/ 9424 w 10000"/>
              <a:gd name="connsiteY24" fmla="*/ 1704 h 10000"/>
              <a:gd name="connsiteX25" fmla="*/ 8509 w 10000"/>
              <a:gd name="connsiteY25" fmla="*/ 2450 h 10000"/>
              <a:gd name="connsiteX26" fmla="*/ 8529 w 10000"/>
              <a:gd name="connsiteY26" fmla="*/ 1309 h 10000"/>
              <a:gd name="connsiteX27" fmla="*/ 8907 w 10000"/>
              <a:gd name="connsiteY27" fmla="*/ 1616 h 10000"/>
              <a:gd name="connsiteX28" fmla="*/ 9424 w 10000"/>
              <a:gd name="connsiteY28" fmla="*/ 782 h 10000"/>
              <a:gd name="connsiteX29" fmla="*/ 8990 w 10000"/>
              <a:gd name="connsiteY29" fmla="*/ 0 h 10000"/>
              <a:gd name="connsiteX30" fmla="*/ 6166 w 10000"/>
              <a:gd name="connsiteY30" fmla="*/ 1530 h 10000"/>
              <a:gd name="connsiteX31" fmla="*/ 2540 w 10000"/>
              <a:gd name="connsiteY31" fmla="*/ 3307 h 10000"/>
              <a:gd name="connsiteX32" fmla="*/ 835 w 10000"/>
              <a:gd name="connsiteY32" fmla="*/ 7410 h 10000"/>
              <a:gd name="connsiteX33" fmla="*/ 338 w 10000"/>
              <a:gd name="connsiteY33" fmla="*/ 7454 h 10000"/>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5228 w 10000"/>
              <a:gd name="connsiteY7" fmla="*/ 7586 h 10000"/>
              <a:gd name="connsiteX8" fmla="*/ 6958 w 10000"/>
              <a:gd name="connsiteY8" fmla="*/ 10000 h 10000"/>
              <a:gd name="connsiteX9" fmla="*/ 7972 w 10000"/>
              <a:gd name="connsiteY9" fmla="*/ 9298 h 10000"/>
              <a:gd name="connsiteX10" fmla="*/ 8529 w 10000"/>
              <a:gd name="connsiteY10" fmla="*/ 6620 h 10000"/>
              <a:gd name="connsiteX11" fmla="*/ 9523 w 10000"/>
              <a:gd name="connsiteY11" fmla="*/ 5874 h 10000"/>
              <a:gd name="connsiteX12" fmla="*/ 10000 w 10000"/>
              <a:gd name="connsiteY12" fmla="*/ 3942 h 10000"/>
              <a:gd name="connsiteX13" fmla="*/ 9980 w 10000"/>
              <a:gd name="connsiteY13" fmla="*/ 1572 h 10000"/>
              <a:gd name="connsiteX14" fmla="*/ 9841 w 10000"/>
              <a:gd name="connsiteY14" fmla="*/ 3547 h 10000"/>
              <a:gd name="connsiteX15" fmla="*/ 9305 w 10000"/>
              <a:gd name="connsiteY15" fmla="*/ 5171 h 10000"/>
              <a:gd name="connsiteX16" fmla="*/ 9085 w 10000"/>
              <a:gd name="connsiteY16" fmla="*/ 5040 h 10000"/>
              <a:gd name="connsiteX17" fmla="*/ 8350 w 10000"/>
              <a:gd name="connsiteY17" fmla="*/ 5479 h 10000"/>
              <a:gd name="connsiteX18" fmla="*/ 8350 w 10000"/>
              <a:gd name="connsiteY18" fmla="*/ 4952 h 10000"/>
              <a:gd name="connsiteX19" fmla="*/ 9085 w 10000"/>
              <a:gd name="connsiteY19" fmla="*/ 4425 h 10000"/>
              <a:gd name="connsiteX20" fmla="*/ 8410 w 10000"/>
              <a:gd name="connsiteY20" fmla="*/ 4250 h 10000"/>
              <a:gd name="connsiteX21" fmla="*/ 9165 w 10000"/>
              <a:gd name="connsiteY21" fmla="*/ 3723 h 10000"/>
              <a:gd name="connsiteX22" fmla="*/ 9463 w 10000"/>
              <a:gd name="connsiteY22" fmla="*/ 3987 h 10000"/>
              <a:gd name="connsiteX23" fmla="*/ 9622 w 10000"/>
              <a:gd name="connsiteY23" fmla="*/ 2143 h 10000"/>
              <a:gd name="connsiteX24" fmla="*/ 9424 w 10000"/>
              <a:gd name="connsiteY24" fmla="*/ 1704 h 10000"/>
              <a:gd name="connsiteX25" fmla="*/ 8509 w 10000"/>
              <a:gd name="connsiteY25" fmla="*/ 2450 h 10000"/>
              <a:gd name="connsiteX26" fmla="*/ 8529 w 10000"/>
              <a:gd name="connsiteY26" fmla="*/ 1309 h 10000"/>
              <a:gd name="connsiteX27" fmla="*/ 8907 w 10000"/>
              <a:gd name="connsiteY27" fmla="*/ 1616 h 10000"/>
              <a:gd name="connsiteX28" fmla="*/ 9424 w 10000"/>
              <a:gd name="connsiteY28" fmla="*/ 782 h 10000"/>
              <a:gd name="connsiteX29" fmla="*/ 8990 w 10000"/>
              <a:gd name="connsiteY29" fmla="*/ 0 h 10000"/>
              <a:gd name="connsiteX30" fmla="*/ 6166 w 10000"/>
              <a:gd name="connsiteY30" fmla="*/ 1530 h 10000"/>
              <a:gd name="connsiteX31" fmla="*/ 2575 w 10000"/>
              <a:gd name="connsiteY31" fmla="*/ 3154 h 10000"/>
              <a:gd name="connsiteX32" fmla="*/ 835 w 10000"/>
              <a:gd name="connsiteY32" fmla="*/ 7410 h 10000"/>
              <a:gd name="connsiteX33" fmla="*/ 338 w 10000"/>
              <a:gd name="connsiteY33" fmla="*/ 7454 h 10000"/>
              <a:gd name="connsiteX0" fmla="*/ 338 w 10000"/>
              <a:gd name="connsiteY0" fmla="*/ 7454 h 10000"/>
              <a:gd name="connsiteX1" fmla="*/ 0 w 10000"/>
              <a:gd name="connsiteY1" fmla="*/ 9517 h 10000"/>
              <a:gd name="connsiteX2" fmla="*/ 1293 w 10000"/>
              <a:gd name="connsiteY2" fmla="*/ 9254 h 10000"/>
              <a:gd name="connsiteX3" fmla="*/ 1810 w 10000"/>
              <a:gd name="connsiteY3" fmla="*/ 8288 h 10000"/>
              <a:gd name="connsiteX4" fmla="*/ 3578 w 10000"/>
              <a:gd name="connsiteY4" fmla="*/ 7278 h 10000"/>
              <a:gd name="connsiteX5" fmla="*/ 4056 w 10000"/>
              <a:gd name="connsiteY5" fmla="*/ 7849 h 10000"/>
              <a:gd name="connsiteX6" fmla="*/ 5228 w 10000"/>
              <a:gd name="connsiteY6" fmla="*/ 7454 h 10000"/>
              <a:gd name="connsiteX7" fmla="*/ 6958 w 10000"/>
              <a:gd name="connsiteY7" fmla="*/ 10000 h 10000"/>
              <a:gd name="connsiteX8" fmla="*/ 7972 w 10000"/>
              <a:gd name="connsiteY8" fmla="*/ 9298 h 10000"/>
              <a:gd name="connsiteX9" fmla="*/ 8529 w 10000"/>
              <a:gd name="connsiteY9" fmla="*/ 6620 h 10000"/>
              <a:gd name="connsiteX10" fmla="*/ 9523 w 10000"/>
              <a:gd name="connsiteY10" fmla="*/ 5874 h 10000"/>
              <a:gd name="connsiteX11" fmla="*/ 10000 w 10000"/>
              <a:gd name="connsiteY11" fmla="*/ 3942 h 10000"/>
              <a:gd name="connsiteX12" fmla="*/ 9980 w 10000"/>
              <a:gd name="connsiteY12" fmla="*/ 1572 h 10000"/>
              <a:gd name="connsiteX13" fmla="*/ 9841 w 10000"/>
              <a:gd name="connsiteY13" fmla="*/ 3547 h 10000"/>
              <a:gd name="connsiteX14" fmla="*/ 9305 w 10000"/>
              <a:gd name="connsiteY14" fmla="*/ 5171 h 10000"/>
              <a:gd name="connsiteX15" fmla="*/ 9085 w 10000"/>
              <a:gd name="connsiteY15" fmla="*/ 5040 h 10000"/>
              <a:gd name="connsiteX16" fmla="*/ 8350 w 10000"/>
              <a:gd name="connsiteY16" fmla="*/ 5479 h 10000"/>
              <a:gd name="connsiteX17" fmla="*/ 8350 w 10000"/>
              <a:gd name="connsiteY17" fmla="*/ 4952 h 10000"/>
              <a:gd name="connsiteX18" fmla="*/ 9085 w 10000"/>
              <a:gd name="connsiteY18" fmla="*/ 4425 h 10000"/>
              <a:gd name="connsiteX19" fmla="*/ 8410 w 10000"/>
              <a:gd name="connsiteY19" fmla="*/ 4250 h 10000"/>
              <a:gd name="connsiteX20" fmla="*/ 9165 w 10000"/>
              <a:gd name="connsiteY20" fmla="*/ 3723 h 10000"/>
              <a:gd name="connsiteX21" fmla="*/ 9463 w 10000"/>
              <a:gd name="connsiteY21" fmla="*/ 3987 h 10000"/>
              <a:gd name="connsiteX22" fmla="*/ 9622 w 10000"/>
              <a:gd name="connsiteY22" fmla="*/ 2143 h 10000"/>
              <a:gd name="connsiteX23" fmla="*/ 9424 w 10000"/>
              <a:gd name="connsiteY23" fmla="*/ 1704 h 10000"/>
              <a:gd name="connsiteX24" fmla="*/ 8509 w 10000"/>
              <a:gd name="connsiteY24" fmla="*/ 2450 h 10000"/>
              <a:gd name="connsiteX25" fmla="*/ 8529 w 10000"/>
              <a:gd name="connsiteY25" fmla="*/ 1309 h 10000"/>
              <a:gd name="connsiteX26" fmla="*/ 8907 w 10000"/>
              <a:gd name="connsiteY26" fmla="*/ 1616 h 10000"/>
              <a:gd name="connsiteX27" fmla="*/ 9424 w 10000"/>
              <a:gd name="connsiteY27" fmla="*/ 782 h 10000"/>
              <a:gd name="connsiteX28" fmla="*/ 8990 w 10000"/>
              <a:gd name="connsiteY28" fmla="*/ 0 h 10000"/>
              <a:gd name="connsiteX29" fmla="*/ 6166 w 10000"/>
              <a:gd name="connsiteY29" fmla="*/ 1530 h 10000"/>
              <a:gd name="connsiteX30" fmla="*/ 2575 w 10000"/>
              <a:gd name="connsiteY30" fmla="*/ 3154 h 10000"/>
              <a:gd name="connsiteX31" fmla="*/ 835 w 10000"/>
              <a:gd name="connsiteY31" fmla="*/ 7410 h 10000"/>
              <a:gd name="connsiteX32" fmla="*/ 338 w 10000"/>
              <a:gd name="connsiteY32" fmla="*/ 745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338" y="7454"/>
                </a:moveTo>
                <a:cubicBezTo>
                  <a:pt x="225" y="8141"/>
                  <a:pt x="112" y="8829"/>
                  <a:pt x="0" y="9517"/>
                </a:cubicBezTo>
                <a:lnTo>
                  <a:pt x="1293" y="9254"/>
                </a:lnTo>
                <a:lnTo>
                  <a:pt x="1810" y="8288"/>
                </a:lnTo>
                <a:lnTo>
                  <a:pt x="3578" y="7278"/>
                </a:lnTo>
                <a:lnTo>
                  <a:pt x="4056" y="7849"/>
                </a:lnTo>
                <a:lnTo>
                  <a:pt x="5228" y="7454"/>
                </a:lnTo>
                <a:lnTo>
                  <a:pt x="6958" y="10000"/>
                </a:lnTo>
                <a:lnTo>
                  <a:pt x="7972" y="9298"/>
                </a:lnTo>
                <a:lnTo>
                  <a:pt x="8529" y="6620"/>
                </a:lnTo>
                <a:lnTo>
                  <a:pt x="9523" y="5874"/>
                </a:lnTo>
                <a:lnTo>
                  <a:pt x="10000" y="3942"/>
                </a:lnTo>
                <a:cubicBezTo>
                  <a:pt x="9993" y="3153"/>
                  <a:pt x="9987" y="2362"/>
                  <a:pt x="9980" y="1572"/>
                </a:cubicBezTo>
                <a:cubicBezTo>
                  <a:pt x="9934" y="2231"/>
                  <a:pt x="9887" y="2889"/>
                  <a:pt x="9841" y="3547"/>
                </a:cubicBezTo>
                <a:lnTo>
                  <a:pt x="9305" y="5171"/>
                </a:lnTo>
                <a:lnTo>
                  <a:pt x="9085" y="5040"/>
                </a:lnTo>
                <a:lnTo>
                  <a:pt x="8350" y="5479"/>
                </a:lnTo>
                <a:lnTo>
                  <a:pt x="8350" y="4952"/>
                </a:lnTo>
                <a:lnTo>
                  <a:pt x="9085" y="4425"/>
                </a:lnTo>
                <a:lnTo>
                  <a:pt x="8410" y="4250"/>
                </a:lnTo>
                <a:lnTo>
                  <a:pt x="9165" y="3723"/>
                </a:lnTo>
                <a:lnTo>
                  <a:pt x="9463" y="3987"/>
                </a:lnTo>
                <a:lnTo>
                  <a:pt x="9622" y="2143"/>
                </a:lnTo>
                <a:lnTo>
                  <a:pt x="9424" y="1704"/>
                </a:lnTo>
                <a:lnTo>
                  <a:pt x="8509" y="2450"/>
                </a:lnTo>
                <a:cubicBezTo>
                  <a:pt x="8516" y="2070"/>
                  <a:pt x="8522" y="1689"/>
                  <a:pt x="8529" y="1309"/>
                </a:cubicBezTo>
                <a:lnTo>
                  <a:pt x="8907" y="1616"/>
                </a:lnTo>
                <a:lnTo>
                  <a:pt x="9424" y="782"/>
                </a:lnTo>
                <a:lnTo>
                  <a:pt x="8990" y="0"/>
                </a:lnTo>
                <a:lnTo>
                  <a:pt x="6166" y="1530"/>
                </a:lnTo>
                <a:lnTo>
                  <a:pt x="2575" y="3154"/>
                </a:lnTo>
                <a:lnTo>
                  <a:pt x="835" y="7410"/>
                </a:lnTo>
                <a:lnTo>
                  <a:pt x="338" y="7454"/>
                </a:lnTo>
              </a:path>
            </a:pathLst>
          </a:custGeom>
          <a:solidFill>
            <a:srgbClr val="FFFF0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7" name="Freeform 68"/>
          <p:cNvSpPr>
            <a:spLocks/>
          </p:cNvSpPr>
          <p:nvPr/>
        </p:nvSpPr>
        <p:spPr bwMode="auto">
          <a:xfrm>
            <a:off x="3608452" y="2828557"/>
            <a:ext cx="695648" cy="897867"/>
          </a:xfrm>
          <a:custGeom>
            <a:avLst/>
            <a:gdLst>
              <a:gd name="connsiteX0" fmla="*/ 1804 w 9931"/>
              <a:gd name="connsiteY0" fmla="*/ 0 h 9975"/>
              <a:gd name="connsiteX1" fmla="*/ 6693 w 9931"/>
              <a:gd name="connsiteY1" fmla="*/ 516 h 9975"/>
              <a:gd name="connsiteX2" fmla="*/ 6344 w 9931"/>
              <a:gd name="connsiteY2" fmla="*/ 2432 h 9975"/>
              <a:gd name="connsiteX3" fmla="*/ 9931 w 9931"/>
              <a:gd name="connsiteY3" fmla="*/ 2703 h 9975"/>
              <a:gd name="connsiteX4" fmla="*/ 8947 w 9931"/>
              <a:gd name="connsiteY4" fmla="*/ 9975 h 9975"/>
              <a:gd name="connsiteX5" fmla="*/ 0 w 9931"/>
              <a:gd name="connsiteY5" fmla="*/ 9263 h 9975"/>
              <a:gd name="connsiteX6" fmla="*/ 852 w 9931"/>
              <a:gd name="connsiteY6" fmla="*/ 4595 h 9975"/>
              <a:gd name="connsiteX7" fmla="*/ 1804 w 9931"/>
              <a:gd name="connsiteY7" fmla="*/ 0 h 9975"/>
              <a:gd name="connsiteX0" fmla="*/ 1928 w 10111"/>
              <a:gd name="connsiteY0" fmla="*/ 0 h 10000"/>
              <a:gd name="connsiteX1" fmla="*/ 6851 w 10111"/>
              <a:gd name="connsiteY1" fmla="*/ 517 h 10000"/>
              <a:gd name="connsiteX2" fmla="*/ 6499 w 10111"/>
              <a:gd name="connsiteY2" fmla="*/ 2438 h 10000"/>
              <a:gd name="connsiteX3" fmla="*/ 10111 w 10111"/>
              <a:gd name="connsiteY3" fmla="*/ 2710 h 10000"/>
              <a:gd name="connsiteX4" fmla="*/ 9120 w 10111"/>
              <a:gd name="connsiteY4" fmla="*/ 10000 h 10000"/>
              <a:gd name="connsiteX5" fmla="*/ 0 w 10111"/>
              <a:gd name="connsiteY5" fmla="*/ 9315 h 10000"/>
              <a:gd name="connsiteX6" fmla="*/ 969 w 10111"/>
              <a:gd name="connsiteY6" fmla="*/ 4607 h 10000"/>
              <a:gd name="connsiteX7" fmla="*/ 1928 w 10111"/>
              <a:gd name="connsiteY7" fmla="*/ 0 h 10000"/>
              <a:gd name="connsiteX0" fmla="*/ 1928 w 10111"/>
              <a:gd name="connsiteY0" fmla="*/ 0 h 10107"/>
              <a:gd name="connsiteX1" fmla="*/ 6851 w 10111"/>
              <a:gd name="connsiteY1" fmla="*/ 517 h 10107"/>
              <a:gd name="connsiteX2" fmla="*/ 6499 w 10111"/>
              <a:gd name="connsiteY2" fmla="*/ 2438 h 10107"/>
              <a:gd name="connsiteX3" fmla="*/ 10111 w 10111"/>
              <a:gd name="connsiteY3" fmla="*/ 2710 h 10107"/>
              <a:gd name="connsiteX4" fmla="*/ 9036 w 10111"/>
              <a:gd name="connsiteY4" fmla="*/ 10107 h 10107"/>
              <a:gd name="connsiteX5" fmla="*/ 0 w 10111"/>
              <a:gd name="connsiteY5" fmla="*/ 9315 h 10107"/>
              <a:gd name="connsiteX6" fmla="*/ 969 w 10111"/>
              <a:gd name="connsiteY6" fmla="*/ 4607 h 10107"/>
              <a:gd name="connsiteX7" fmla="*/ 1928 w 10111"/>
              <a:gd name="connsiteY7" fmla="*/ 0 h 10107"/>
              <a:gd name="connsiteX0" fmla="*/ 1928 w 10111"/>
              <a:gd name="connsiteY0" fmla="*/ 0 h 10107"/>
              <a:gd name="connsiteX1" fmla="*/ 6851 w 10111"/>
              <a:gd name="connsiteY1" fmla="*/ 517 h 10107"/>
              <a:gd name="connsiteX2" fmla="*/ 6555 w 10111"/>
              <a:gd name="connsiteY2" fmla="*/ 2524 h 10107"/>
              <a:gd name="connsiteX3" fmla="*/ 10111 w 10111"/>
              <a:gd name="connsiteY3" fmla="*/ 2710 h 10107"/>
              <a:gd name="connsiteX4" fmla="*/ 9036 w 10111"/>
              <a:gd name="connsiteY4" fmla="*/ 10107 h 10107"/>
              <a:gd name="connsiteX5" fmla="*/ 0 w 10111"/>
              <a:gd name="connsiteY5" fmla="*/ 9315 h 10107"/>
              <a:gd name="connsiteX6" fmla="*/ 969 w 10111"/>
              <a:gd name="connsiteY6" fmla="*/ 4607 h 10107"/>
              <a:gd name="connsiteX7" fmla="*/ 1928 w 10111"/>
              <a:gd name="connsiteY7" fmla="*/ 0 h 10107"/>
              <a:gd name="connsiteX0" fmla="*/ 1928 w 10167"/>
              <a:gd name="connsiteY0" fmla="*/ 0 h 10107"/>
              <a:gd name="connsiteX1" fmla="*/ 6851 w 10167"/>
              <a:gd name="connsiteY1" fmla="*/ 517 h 10107"/>
              <a:gd name="connsiteX2" fmla="*/ 6555 w 10167"/>
              <a:gd name="connsiteY2" fmla="*/ 2524 h 10107"/>
              <a:gd name="connsiteX3" fmla="*/ 10167 w 10167"/>
              <a:gd name="connsiteY3" fmla="*/ 2817 h 10107"/>
              <a:gd name="connsiteX4" fmla="*/ 9036 w 10167"/>
              <a:gd name="connsiteY4" fmla="*/ 10107 h 10107"/>
              <a:gd name="connsiteX5" fmla="*/ 0 w 10167"/>
              <a:gd name="connsiteY5" fmla="*/ 9315 h 10107"/>
              <a:gd name="connsiteX6" fmla="*/ 969 w 10167"/>
              <a:gd name="connsiteY6" fmla="*/ 4607 h 10107"/>
              <a:gd name="connsiteX7" fmla="*/ 1928 w 10167"/>
              <a:gd name="connsiteY7" fmla="*/ 0 h 10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67" h="10107">
                <a:moveTo>
                  <a:pt x="1928" y="0"/>
                </a:moveTo>
                <a:lnTo>
                  <a:pt x="6851" y="517"/>
                </a:lnTo>
                <a:cubicBezTo>
                  <a:pt x="6734" y="1158"/>
                  <a:pt x="6672" y="1883"/>
                  <a:pt x="6555" y="2524"/>
                </a:cubicBezTo>
                <a:lnTo>
                  <a:pt x="10167" y="2817"/>
                </a:lnTo>
                <a:lnTo>
                  <a:pt x="9036" y="10107"/>
                </a:lnTo>
                <a:lnTo>
                  <a:pt x="0" y="9315"/>
                </a:lnTo>
                <a:lnTo>
                  <a:pt x="969" y="4607"/>
                </a:lnTo>
                <a:lnTo>
                  <a:pt x="1928" y="0"/>
                </a:ln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8" name="Freeform 69"/>
          <p:cNvSpPr>
            <a:spLocks/>
          </p:cNvSpPr>
          <p:nvPr/>
        </p:nvSpPr>
        <p:spPr bwMode="auto">
          <a:xfrm>
            <a:off x="6193039" y="4366121"/>
            <a:ext cx="761374" cy="613733"/>
          </a:xfrm>
          <a:custGeom>
            <a:avLst/>
            <a:gdLst>
              <a:gd name="connsiteX0" fmla="*/ 0 w 9971"/>
              <a:gd name="connsiteY0" fmla="*/ 249 h 9964"/>
              <a:gd name="connsiteX1" fmla="*/ 5014 w 9971"/>
              <a:gd name="connsiteY1" fmla="*/ 0 h 9964"/>
              <a:gd name="connsiteX2" fmla="*/ 5903 w 9971"/>
              <a:gd name="connsiteY2" fmla="*/ 2064 h 9964"/>
              <a:gd name="connsiteX3" fmla="*/ 5129 w 9971"/>
              <a:gd name="connsiteY3" fmla="*/ 4448 h 9964"/>
              <a:gd name="connsiteX4" fmla="*/ 4900 w 9971"/>
              <a:gd name="connsiteY4" fmla="*/ 5552 h 9964"/>
              <a:gd name="connsiteX5" fmla="*/ 8252 w 9971"/>
              <a:gd name="connsiteY5" fmla="*/ 5089 h 9964"/>
              <a:gd name="connsiteX6" fmla="*/ 8481 w 9971"/>
              <a:gd name="connsiteY6" fmla="*/ 6690 h 9964"/>
              <a:gd name="connsiteX7" fmla="*/ 7450 w 9971"/>
              <a:gd name="connsiteY7" fmla="*/ 6548 h 9964"/>
              <a:gd name="connsiteX8" fmla="*/ 6991 w 9971"/>
              <a:gd name="connsiteY8" fmla="*/ 7224 h 9964"/>
              <a:gd name="connsiteX9" fmla="*/ 7536 w 9971"/>
              <a:gd name="connsiteY9" fmla="*/ 7687 h 9964"/>
              <a:gd name="connsiteX10" fmla="*/ 8453 w 9971"/>
              <a:gd name="connsiteY10" fmla="*/ 7153 h 9964"/>
              <a:gd name="connsiteX11" fmla="*/ 8481 w 9971"/>
              <a:gd name="connsiteY11" fmla="*/ 7900 h 9964"/>
              <a:gd name="connsiteX12" fmla="*/ 8968 w 9971"/>
              <a:gd name="connsiteY12" fmla="*/ 7260 h 9964"/>
              <a:gd name="connsiteX13" fmla="*/ 9312 w 9971"/>
              <a:gd name="connsiteY13" fmla="*/ 7260 h 9964"/>
              <a:gd name="connsiteX14" fmla="*/ 8911 w 9971"/>
              <a:gd name="connsiteY14" fmla="*/ 8577 h 9964"/>
              <a:gd name="connsiteX15" fmla="*/ 9713 w 9971"/>
              <a:gd name="connsiteY15" fmla="*/ 8826 h 9964"/>
              <a:gd name="connsiteX16" fmla="*/ 9971 w 9971"/>
              <a:gd name="connsiteY16" fmla="*/ 9537 h 9964"/>
              <a:gd name="connsiteX17" fmla="*/ 9599 w 9971"/>
              <a:gd name="connsiteY17" fmla="*/ 9751 h 9964"/>
              <a:gd name="connsiteX18" fmla="*/ 9083 w 9971"/>
              <a:gd name="connsiteY18" fmla="*/ 9288 h 9964"/>
              <a:gd name="connsiteX19" fmla="*/ 8166 w 9971"/>
              <a:gd name="connsiteY19" fmla="*/ 8968 h 9964"/>
              <a:gd name="connsiteX20" fmla="*/ 8367 w 9971"/>
              <a:gd name="connsiteY20" fmla="*/ 9822 h 9964"/>
              <a:gd name="connsiteX21" fmla="*/ 7880 w 9971"/>
              <a:gd name="connsiteY21" fmla="*/ 9964 h 9964"/>
              <a:gd name="connsiteX22" fmla="*/ 7479 w 9971"/>
              <a:gd name="connsiteY22" fmla="*/ 9146 h 9964"/>
              <a:gd name="connsiteX23" fmla="*/ 7249 w 9971"/>
              <a:gd name="connsiteY23" fmla="*/ 9644 h 9964"/>
              <a:gd name="connsiteX24" fmla="*/ 5788 w 9971"/>
              <a:gd name="connsiteY24" fmla="*/ 9644 h 9964"/>
              <a:gd name="connsiteX25" fmla="*/ 5788 w 9971"/>
              <a:gd name="connsiteY25" fmla="*/ 9146 h 9964"/>
              <a:gd name="connsiteX26" fmla="*/ 5244 w 9971"/>
              <a:gd name="connsiteY26" fmla="*/ 8577 h 9964"/>
              <a:gd name="connsiteX27" fmla="*/ 4126 w 9971"/>
              <a:gd name="connsiteY27" fmla="*/ 8505 h 9964"/>
              <a:gd name="connsiteX28" fmla="*/ 5043 w 9971"/>
              <a:gd name="connsiteY28" fmla="*/ 9146 h 9964"/>
              <a:gd name="connsiteX29" fmla="*/ 3754 w 9971"/>
              <a:gd name="connsiteY29" fmla="*/ 9502 h 9964"/>
              <a:gd name="connsiteX30" fmla="*/ 1748 w 9971"/>
              <a:gd name="connsiteY30" fmla="*/ 9039 h 9964"/>
              <a:gd name="connsiteX31" fmla="*/ 949 w 9971"/>
              <a:gd name="connsiteY31" fmla="*/ 9084 h 9964"/>
              <a:gd name="connsiteX32" fmla="*/ 1261 w 9971"/>
              <a:gd name="connsiteY32" fmla="*/ 5801 h 9964"/>
              <a:gd name="connsiteX33" fmla="*/ 29 w 9971"/>
              <a:gd name="connsiteY33" fmla="*/ 3203 h 9964"/>
              <a:gd name="connsiteX34" fmla="*/ 0 w 9971"/>
              <a:gd name="connsiteY34" fmla="*/ 249 h 9964"/>
              <a:gd name="connsiteX0" fmla="*/ 0 w 10000"/>
              <a:gd name="connsiteY0" fmla="*/ 250 h 10000"/>
              <a:gd name="connsiteX1" fmla="*/ 5029 w 10000"/>
              <a:gd name="connsiteY1" fmla="*/ 0 h 10000"/>
              <a:gd name="connsiteX2" fmla="*/ 5920 w 10000"/>
              <a:gd name="connsiteY2" fmla="*/ 2071 h 10000"/>
              <a:gd name="connsiteX3" fmla="*/ 5144 w 10000"/>
              <a:gd name="connsiteY3" fmla="*/ 4464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52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029 w 10000"/>
              <a:gd name="connsiteY1" fmla="*/ 0 h 10000"/>
              <a:gd name="connsiteX2" fmla="*/ 5920 w 10000"/>
              <a:gd name="connsiteY2" fmla="*/ 2071 h 10000"/>
              <a:gd name="connsiteX3" fmla="*/ 5144 w 10000"/>
              <a:gd name="connsiteY3" fmla="*/ 4464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5920 w 10000"/>
              <a:gd name="connsiteY2" fmla="*/ 2071 h 10000"/>
              <a:gd name="connsiteX3" fmla="*/ 5144 w 10000"/>
              <a:gd name="connsiteY3" fmla="*/ 4464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6045 w 10000"/>
              <a:gd name="connsiteY2" fmla="*/ 2133 h 10000"/>
              <a:gd name="connsiteX3" fmla="*/ 5144 w 10000"/>
              <a:gd name="connsiteY3" fmla="*/ 4464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6045 w 10000"/>
              <a:gd name="connsiteY2" fmla="*/ 2133 h 10000"/>
              <a:gd name="connsiteX3" fmla="*/ 5219 w 10000"/>
              <a:gd name="connsiteY3" fmla="*/ 4526 h 10000"/>
              <a:gd name="connsiteX4" fmla="*/ 491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6045 w 10000"/>
              <a:gd name="connsiteY2" fmla="*/ 2133 h 10000"/>
              <a:gd name="connsiteX3" fmla="*/ 5219 w 10000"/>
              <a:gd name="connsiteY3" fmla="*/ 4526 h 10000"/>
              <a:gd name="connsiteX4" fmla="*/ 4964 w 10000"/>
              <a:gd name="connsiteY4" fmla="*/ 5572 h 10000"/>
              <a:gd name="connsiteX5" fmla="*/ 8276 w 10000"/>
              <a:gd name="connsiteY5" fmla="*/ 5107 h 10000"/>
              <a:gd name="connsiteX6" fmla="*/ 8506 w 10000"/>
              <a:gd name="connsiteY6" fmla="*/ 6714 h 10000"/>
              <a:gd name="connsiteX7" fmla="*/ 7472 w 10000"/>
              <a:gd name="connsiteY7" fmla="*/ 6572 h 10000"/>
              <a:gd name="connsiteX8" fmla="*/ 7011 w 10000"/>
              <a:gd name="connsiteY8" fmla="*/ 7250 h 10000"/>
              <a:gd name="connsiteX9" fmla="*/ 7558 w 10000"/>
              <a:gd name="connsiteY9" fmla="*/ 7715 h 10000"/>
              <a:gd name="connsiteX10" fmla="*/ 8478 w 10000"/>
              <a:gd name="connsiteY10" fmla="*/ 7179 h 10000"/>
              <a:gd name="connsiteX11" fmla="*/ 8506 w 10000"/>
              <a:gd name="connsiteY11" fmla="*/ 7929 h 10000"/>
              <a:gd name="connsiteX12" fmla="*/ 8994 w 10000"/>
              <a:gd name="connsiteY12" fmla="*/ 7286 h 10000"/>
              <a:gd name="connsiteX13" fmla="*/ 9339 w 10000"/>
              <a:gd name="connsiteY13" fmla="*/ 7286 h 10000"/>
              <a:gd name="connsiteX14" fmla="*/ 8937 w 10000"/>
              <a:gd name="connsiteY14" fmla="*/ 8608 h 10000"/>
              <a:gd name="connsiteX15" fmla="*/ 9741 w 10000"/>
              <a:gd name="connsiteY15" fmla="*/ 8858 h 10000"/>
              <a:gd name="connsiteX16" fmla="*/ 10000 w 10000"/>
              <a:gd name="connsiteY16" fmla="*/ 9571 h 10000"/>
              <a:gd name="connsiteX17" fmla="*/ 9627 w 10000"/>
              <a:gd name="connsiteY17" fmla="*/ 9786 h 10000"/>
              <a:gd name="connsiteX18" fmla="*/ 9109 w 10000"/>
              <a:gd name="connsiteY18" fmla="*/ 9322 h 10000"/>
              <a:gd name="connsiteX19" fmla="*/ 8190 w 10000"/>
              <a:gd name="connsiteY19" fmla="*/ 9000 h 10000"/>
              <a:gd name="connsiteX20" fmla="*/ 8391 w 10000"/>
              <a:gd name="connsiteY20" fmla="*/ 9857 h 10000"/>
              <a:gd name="connsiteX21" fmla="*/ 7903 w 10000"/>
              <a:gd name="connsiteY21" fmla="*/ 10000 h 10000"/>
              <a:gd name="connsiteX22" fmla="*/ 7501 w 10000"/>
              <a:gd name="connsiteY22" fmla="*/ 9179 h 10000"/>
              <a:gd name="connsiteX23" fmla="*/ 7270 w 10000"/>
              <a:gd name="connsiteY23" fmla="*/ 9679 h 10000"/>
              <a:gd name="connsiteX24" fmla="*/ 5805 w 10000"/>
              <a:gd name="connsiteY24" fmla="*/ 9679 h 10000"/>
              <a:gd name="connsiteX25" fmla="*/ 5805 w 10000"/>
              <a:gd name="connsiteY25" fmla="*/ 9179 h 10000"/>
              <a:gd name="connsiteX26" fmla="*/ 5259 w 10000"/>
              <a:gd name="connsiteY26" fmla="*/ 8608 h 10000"/>
              <a:gd name="connsiteX27" fmla="*/ 4138 w 10000"/>
              <a:gd name="connsiteY27" fmla="*/ 8536 h 10000"/>
              <a:gd name="connsiteX28" fmla="*/ 5058 w 10000"/>
              <a:gd name="connsiteY28" fmla="*/ 9179 h 10000"/>
              <a:gd name="connsiteX29" fmla="*/ 3765 w 10000"/>
              <a:gd name="connsiteY29" fmla="*/ 9536 h 10000"/>
              <a:gd name="connsiteX30" fmla="*/ 1753 w 10000"/>
              <a:gd name="connsiteY30" fmla="*/ 9072 h 10000"/>
              <a:gd name="connsiteX31" fmla="*/ 927 w 10000"/>
              <a:gd name="connsiteY31" fmla="*/ 9117 h 10000"/>
              <a:gd name="connsiteX32" fmla="*/ 1215 w 10000"/>
              <a:gd name="connsiteY32" fmla="*/ 5822 h 10000"/>
              <a:gd name="connsiteX33" fmla="*/ 29 w 10000"/>
              <a:gd name="connsiteY33" fmla="*/ 3215 h 10000"/>
              <a:gd name="connsiteX34" fmla="*/ 0 w 10000"/>
              <a:gd name="connsiteY34" fmla="*/ 250 h 10000"/>
              <a:gd name="connsiteX0" fmla="*/ 0 w 10000"/>
              <a:gd name="connsiteY0" fmla="*/ 250 h 10000"/>
              <a:gd name="connsiteX1" fmla="*/ 5129 w 10000"/>
              <a:gd name="connsiteY1" fmla="*/ 0 h 10000"/>
              <a:gd name="connsiteX2" fmla="*/ 6045 w 10000"/>
              <a:gd name="connsiteY2" fmla="*/ 2133 h 10000"/>
              <a:gd name="connsiteX3" fmla="*/ 4964 w 10000"/>
              <a:gd name="connsiteY3" fmla="*/ 5572 h 10000"/>
              <a:gd name="connsiteX4" fmla="*/ 8276 w 10000"/>
              <a:gd name="connsiteY4" fmla="*/ 5107 h 10000"/>
              <a:gd name="connsiteX5" fmla="*/ 8506 w 10000"/>
              <a:gd name="connsiteY5" fmla="*/ 6714 h 10000"/>
              <a:gd name="connsiteX6" fmla="*/ 7472 w 10000"/>
              <a:gd name="connsiteY6" fmla="*/ 6572 h 10000"/>
              <a:gd name="connsiteX7" fmla="*/ 7011 w 10000"/>
              <a:gd name="connsiteY7" fmla="*/ 7250 h 10000"/>
              <a:gd name="connsiteX8" fmla="*/ 7558 w 10000"/>
              <a:gd name="connsiteY8" fmla="*/ 7715 h 10000"/>
              <a:gd name="connsiteX9" fmla="*/ 8478 w 10000"/>
              <a:gd name="connsiteY9" fmla="*/ 7179 h 10000"/>
              <a:gd name="connsiteX10" fmla="*/ 8506 w 10000"/>
              <a:gd name="connsiteY10" fmla="*/ 7929 h 10000"/>
              <a:gd name="connsiteX11" fmla="*/ 8994 w 10000"/>
              <a:gd name="connsiteY11" fmla="*/ 7286 h 10000"/>
              <a:gd name="connsiteX12" fmla="*/ 9339 w 10000"/>
              <a:gd name="connsiteY12" fmla="*/ 7286 h 10000"/>
              <a:gd name="connsiteX13" fmla="*/ 8937 w 10000"/>
              <a:gd name="connsiteY13" fmla="*/ 8608 h 10000"/>
              <a:gd name="connsiteX14" fmla="*/ 9741 w 10000"/>
              <a:gd name="connsiteY14" fmla="*/ 8858 h 10000"/>
              <a:gd name="connsiteX15" fmla="*/ 10000 w 10000"/>
              <a:gd name="connsiteY15" fmla="*/ 9571 h 10000"/>
              <a:gd name="connsiteX16" fmla="*/ 9627 w 10000"/>
              <a:gd name="connsiteY16" fmla="*/ 9786 h 10000"/>
              <a:gd name="connsiteX17" fmla="*/ 9109 w 10000"/>
              <a:gd name="connsiteY17" fmla="*/ 9322 h 10000"/>
              <a:gd name="connsiteX18" fmla="*/ 8190 w 10000"/>
              <a:gd name="connsiteY18" fmla="*/ 9000 h 10000"/>
              <a:gd name="connsiteX19" fmla="*/ 8391 w 10000"/>
              <a:gd name="connsiteY19" fmla="*/ 9857 h 10000"/>
              <a:gd name="connsiteX20" fmla="*/ 7903 w 10000"/>
              <a:gd name="connsiteY20" fmla="*/ 10000 h 10000"/>
              <a:gd name="connsiteX21" fmla="*/ 7501 w 10000"/>
              <a:gd name="connsiteY21" fmla="*/ 9179 h 10000"/>
              <a:gd name="connsiteX22" fmla="*/ 7270 w 10000"/>
              <a:gd name="connsiteY22" fmla="*/ 9679 h 10000"/>
              <a:gd name="connsiteX23" fmla="*/ 5805 w 10000"/>
              <a:gd name="connsiteY23" fmla="*/ 9679 h 10000"/>
              <a:gd name="connsiteX24" fmla="*/ 5805 w 10000"/>
              <a:gd name="connsiteY24" fmla="*/ 9179 h 10000"/>
              <a:gd name="connsiteX25" fmla="*/ 5259 w 10000"/>
              <a:gd name="connsiteY25" fmla="*/ 8608 h 10000"/>
              <a:gd name="connsiteX26" fmla="*/ 4138 w 10000"/>
              <a:gd name="connsiteY26" fmla="*/ 8536 h 10000"/>
              <a:gd name="connsiteX27" fmla="*/ 5058 w 10000"/>
              <a:gd name="connsiteY27" fmla="*/ 9179 h 10000"/>
              <a:gd name="connsiteX28" fmla="*/ 3765 w 10000"/>
              <a:gd name="connsiteY28" fmla="*/ 9536 h 10000"/>
              <a:gd name="connsiteX29" fmla="*/ 1753 w 10000"/>
              <a:gd name="connsiteY29" fmla="*/ 9072 h 10000"/>
              <a:gd name="connsiteX30" fmla="*/ 927 w 10000"/>
              <a:gd name="connsiteY30" fmla="*/ 9117 h 10000"/>
              <a:gd name="connsiteX31" fmla="*/ 1215 w 10000"/>
              <a:gd name="connsiteY31" fmla="*/ 5822 h 10000"/>
              <a:gd name="connsiteX32" fmla="*/ 29 w 10000"/>
              <a:gd name="connsiteY32" fmla="*/ 3215 h 10000"/>
              <a:gd name="connsiteX33" fmla="*/ 0 w 10000"/>
              <a:gd name="connsiteY33" fmla="*/ 250 h 10000"/>
              <a:gd name="connsiteX0" fmla="*/ 0 w 10000"/>
              <a:gd name="connsiteY0" fmla="*/ 250 h 10000"/>
              <a:gd name="connsiteX1" fmla="*/ 5129 w 10000"/>
              <a:gd name="connsiteY1" fmla="*/ 0 h 10000"/>
              <a:gd name="connsiteX2" fmla="*/ 6045 w 10000"/>
              <a:gd name="connsiteY2" fmla="*/ 2133 h 10000"/>
              <a:gd name="connsiteX3" fmla="*/ 4964 w 10000"/>
              <a:gd name="connsiteY3" fmla="*/ 5572 h 10000"/>
              <a:gd name="connsiteX4" fmla="*/ 8451 w 10000"/>
              <a:gd name="connsiteY4" fmla="*/ 5138 h 10000"/>
              <a:gd name="connsiteX5" fmla="*/ 8506 w 10000"/>
              <a:gd name="connsiteY5" fmla="*/ 6714 h 10000"/>
              <a:gd name="connsiteX6" fmla="*/ 7472 w 10000"/>
              <a:gd name="connsiteY6" fmla="*/ 6572 h 10000"/>
              <a:gd name="connsiteX7" fmla="*/ 7011 w 10000"/>
              <a:gd name="connsiteY7" fmla="*/ 7250 h 10000"/>
              <a:gd name="connsiteX8" fmla="*/ 7558 w 10000"/>
              <a:gd name="connsiteY8" fmla="*/ 7715 h 10000"/>
              <a:gd name="connsiteX9" fmla="*/ 8478 w 10000"/>
              <a:gd name="connsiteY9" fmla="*/ 7179 h 10000"/>
              <a:gd name="connsiteX10" fmla="*/ 8506 w 10000"/>
              <a:gd name="connsiteY10" fmla="*/ 7929 h 10000"/>
              <a:gd name="connsiteX11" fmla="*/ 8994 w 10000"/>
              <a:gd name="connsiteY11" fmla="*/ 7286 h 10000"/>
              <a:gd name="connsiteX12" fmla="*/ 9339 w 10000"/>
              <a:gd name="connsiteY12" fmla="*/ 7286 h 10000"/>
              <a:gd name="connsiteX13" fmla="*/ 8937 w 10000"/>
              <a:gd name="connsiteY13" fmla="*/ 8608 h 10000"/>
              <a:gd name="connsiteX14" fmla="*/ 9741 w 10000"/>
              <a:gd name="connsiteY14" fmla="*/ 8858 h 10000"/>
              <a:gd name="connsiteX15" fmla="*/ 10000 w 10000"/>
              <a:gd name="connsiteY15" fmla="*/ 9571 h 10000"/>
              <a:gd name="connsiteX16" fmla="*/ 9627 w 10000"/>
              <a:gd name="connsiteY16" fmla="*/ 9786 h 10000"/>
              <a:gd name="connsiteX17" fmla="*/ 9109 w 10000"/>
              <a:gd name="connsiteY17" fmla="*/ 9322 h 10000"/>
              <a:gd name="connsiteX18" fmla="*/ 8190 w 10000"/>
              <a:gd name="connsiteY18" fmla="*/ 9000 h 10000"/>
              <a:gd name="connsiteX19" fmla="*/ 8391 w 10000"/>
              <a:gd name="connsiteY19" fmla="*/ 9857 h 10000"/>
              <a:gd name="connsiteX20" fmla="*/ 7903 w 10000"/>
              <a:gd name="connsiteY20" fmla="*/ 10000 h 10000"/>
              <a:gd name="connsiteX21" fmla="*/ 7501 w 10000"/>
              <a:gd name="connsiteY21" fmla="*/ 9179 h 10000"/>
              <a:gd name="connsiteX22" fmla="*/ 7270 w 10000"/>
              <a:gd name="connsiteY22" fmla="*/ 9679 h 10000"/>
              <a:gd name="connsiteX23" fmla="*/ 5805 w 10000"/>
              <a:gd name="connsiteY23" fmla="*/ 9679 h 10000"/>
              <a:gd name="connsiteX24" fmla="*/ 5805 w 10000"/>
              <a:gd name="connsiteY24" fmla="*/ 9179 h 10000"/>
              <a:gd name="connsiteX25" fmla="*/ 5259 w 10000"/>
              <a:gd name="connsiteY25" fmla="*/ 8608 h 10000"/>
              <a:gd name="connsiteX26" fmla="*/ 4138 w 10000"/>
              <a:gd name="connsiteY26" fmla="*/ 8536 h 10000"/>
              <a:gd name="connsiteX27" fmla="*/ 5058 w 10000"/>
              <a:gd name="connsiteY27" fmla="*/ 9179 h 10000"/>
              <a:gd name="connsiteX28" fmla="*/ 3765 w 10000"/>
              <a:gd name="connsiteY28" fmla="*/ 9536 h 10000"/>
              <a:gd name="connsiteX29" fmla="*/ 1753 w 10000"/>
              <a:gd name="connsiteY29" fmla="*/ 9072 h 10000"/>
              <a:gd name="connsiteX30" fmla="*/ 927 w 10000"/>
              <a:gd name="connsiteY30" fmla="*/ 9117 h 10000"/>
              <a:gd name="connsiteX31" fmla="*/ 1215 w 10000"/>
              <a:gd name="connsiteY31" fmla="*/ 5822 h 10000"/>
              <a:gd name="connsiteX32" fmla="*/ 29 w 10000"/>
              <a:gd name="connsiteY32" fmla="*/ 3215 h 10000"/>
              <a:gd name="connsiteX33" fmla="*/ 0 w 10000"/>
              <a:gd name="connsiteY33" fmla="*/ 250 h 10000"/>
              <a:gd name="connsiteX0" fmla="*/ 0 w 10000"/>
              <a:gd name="connsiteY0" fmla="*/ 250 h 10000"/>
              <a:gd name="connsiteX1" fmla="*/ 5129 w 10000"/>
              <a:gd name="connsiteY1" fmla="*/ 0 h 10000"/>
              <a:gd name="connsiteX2" fmla="*/ 6045 w 10000"/>
              <a:gd name="connsiteY2" fmla="*/ 2133 h 10000"/>
              <a:gd name="connsiteX3" fmla="*/ 4964 w 10000"/>
              <a:gd name="connsiteY3" fmla="*/ 5572 h 10000"/>
              <a:gd name="connsiteX4" fmla="*/ 8451 w 10000"/>
              <a:gd name="connsiteY4" fmla="*/ 5138 h 10000"/>
              <a:gd name="connsiteX5" fmla="*/ 8581 w 10000"/>
              <a:gd name="connsiteY5" fmla="*/ 6714 h 10000"/>
              <a:gd name="connsiteX6" fmla="*/ 7472 w 10000"/>
              <a:gd name="connsiteY6" fmla="*/ 6572 h 10000"/>
              <a:gd name="connsiteX7" fmla="*/ 7011 w 10000"/>
              <a:gd name="connsiteY7" fmla="*/ 7250 h 10000"/>
              <a:gd name="connsiteX8" fmla="*/ 7558 w 10000"/>
              <a:gd name="connsiteY8" fmla="*/ 7715 h 10000"/>
              <a:gd name="connsiteX9" fmla="*/ 8478 w 10000"/>
              <a:gd name="connsiteY9" fmla="*/ 7179 h 10000"/>
              <a:gd name="connsiteX10" fmla="*/ 8506 w 10000"/>
              <a:gd name="connsiteY10" fmla="*/ 7929 h 10000"/>
              <a:gd name="connsiteX11" fmla="*/ 8994 w 10000"/>
              <a:gd name="connsiteY11" fmla="*/ 7286 h 10000"/>
              <a:gd name="connsiteX12" fmla="*/ 9339 w 10000"/>
              <a:gd name="connsiteY12" fmla="*/ 7286 h 10000"/>
              <a:gd name="connsiteX13" fmla="*/ 8937 w 10000"/>
              <a:gd name="connsiteY13" fmla="*/ 8608 h 10000"/>
              <a:gd name="connsiteX14" fmla="*/ 9741 w 10000"/>
              <a:gd name="connsiteY14" fmla="*/ 8858 h 10000"/>
              <a:gd name="connsiteX15" fmla="*/ 10000 w 10000"/>
              <a:gd name="connsiteY15" fmla="*/ 9571 h 10000"/>
              <a:gd name="connsiteX16" fmla="*/ 9627 w 10000"/>
              <a:gd name="connsiteY16" fmla="*/ 9786 h 10000"/>
              <a:gd name="connsiteX17" fmla="*/ 9109 w 10000"/>
              <a:gd name="connsiteY17" fmla="*/ 9322 h 10000"/>
              <a:gd name="connsiteX18" fmla="*/ 8190 w 10000"/>
              <a:gd name="connsiteY18" fmla="*/ 9000 h 10000"/>
              <a:gd name="connsiteX19" fmla="*/ 8391 w 10000"/>
              <a:gd name="connsiteY19" fmla="*/ 9857 h 10000"/>
              <a:gd name="connsiteX20" fmla="*/ 7903 w 10000"/>
              <a:gd name="connsiteY20" fmla="*/ 10000 h 10000"/>
              <a:gd name="connsiteX21" fmla="*/ 7501 w 10000"/>
              <a:gd name="connsiteY21" fmla="*/ 9179 h 10000"/>
              <a:gd name="connsiteX22" fmla="*/ 7270 w 10000"/>
              <a:gd name="connsiteY22" fmla="*/ 9679 h 10000"/>
              <a:gd name="connsiteX23" fmla="*/ 5805 w 10000"/>
              <a:gd name="connsiteY23" fmla="*/ 9679 h 10000"/>
              <a:gd name="connsiteX24" fmla="*/ 5805 w 10000"/>
              <a:gd name="connsiteY24" fmla="*/ 9179 h 10000"/>
              <a:gd name="connsiteX25" fmla="*/ 5259 w 10000"/>
              <a:gd name="connsiteY25" fmla="*/ 8608 h 10000"/>
              <a:gd name="connsiteX26" fmla="*/ 4138 w 10000"/>
              <a:gd name="connsiteY26" fmla="*/ 8536 h 10000"/>
              <a:gd name="connsiteX27" fmla="*/ 5058 w 10000"/>
              <a:gd name="connsiteY27" fmla="*/ 9179 h 10000"/>
              <a:gd name="connsiteX28" fmla="*/ 3765 w 10000"/>
              <a:gd name="connsiteY28" fmla="*/ 9536 h 10000"/>
              <a:gd name="connsiteX29" fmla="*/ 1753 w 10000"/>
              <a:gd name="connsiteY29" fmla="*/ 9072 h 10000"/>
              <a:gd name="connsiteX30" fmla="*/ 927 w 10000"/>
              <a:gd name="connsiteY30" fmla="*/ 9117 h 10000"/>
              <a:gd name="connsiteX31" fmla="*/ 1215 w 10000"/>
              <a:gd name="connsiteY31" fmla="*/ 5822 h 10000"/>
              <a:gd name="connsiteX32" fmla="*/ 29 w 10000"/>
              <a:gd name="connsiteY32" fmla="*/ 3215 h 10000"/>
              <a:gd name="connsiteX33" fmla="*/ 0 w 10000"/>
              <a:gd name="connsiteY33" fmla="*/ 25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000" h="10000">
                <a:moveTo>
                  <a:pt x="0" y="250"/>
                </a:moveTo>
                <a:lnTo>
                  <a:pt x="5129" y="0"/>
                </a:lnTo>
                <a:lnTo>
                  <a:pt x="6045" y="2133"/>
                </a:lnTo>
                <a:lnTo>
                  <a:pt x="4964" y="5572"/>
                </a:lnTo>
                <a:lnTo>
                  <a:pt x="8451" y="5138"/>
                </a:lnTo>
                <a:cubicBezTo>
                  <a:pt x="8527" y="5674"/>
                  <a:pt x="8504" y="6178"/>
                  <a:pt x="8581" y="6714"/>
                </a:cubicBezTo>
                <a:lnTo>
                  <a:pt x="7472" y="6572"/>
                </a:lnTo>
                <a:lnTo>
                  <a:pt x="7011" y="7250"/>
                </a:lnTo>
                <a:lnTo>
                  <a:pt x="7558" y="7715"/>
                </a:lnTo>
                <a:lnTo>
                  <a:pt x="8478" y="7179"/>
                </a:lnTo>
                <a:cubicBezTo>
                  <a:pt x="8487" y="7429"/>
                  <a:pt x="8497" y="7679"/>
                  <a:pt x="8506" y="7929"/>
                </a:cubicBezTo>
                <a:lnTo>
                  <a:pt x="8994" y="7286"/>
                </a:lnTo>
                <a:lnTo>
                  <a:pt x="9339" y="7286"/>
                </a:lnTo>
                <a:lnTo>
                  <a:pt x="8937" y="8608"/>
                </a:lnTo>
                <a:lnTo>
                  <a:pt x="9741" y="8858"/>
                </a:lnTo>
                <a:cubicBezTo>
                  <a:pt x="9827" y="9096"/>
                  <a:pt x="9914" y="9333"/>
                  <a:pt x="10000" y="9571"/>
                </a:cubicBezTo>
                <a:lnTo>
                  <a:pt x="9627" y="9786"/>
                </a:lnTo>
                <a:lnTo>
                  <a:pt x="9109" y="9322"/>
                </a:lnTo>
                <a:lnTo>
                  <a:pt x="8190" y="9000"/>
                </a:lnTo>
                <a:lnTo>
                  <a:pt x="8391" y="9857"/>
                </a:lnTo>
                <a:lnTo>
                  <a:pt x="7903" y="10000"/>
                </a:lnTo>
                <a:lnTo>
                  <a:pt x="7501" y="9179"/>
                </a:lnTo>
                <a:lnTo>
                  <a:pt x="7270" y="9679"/>
                </a:lnTo>
                <a:lnTo>
                  <a:pt x="5805" y="9679"/>
                </a:lnTo>
                <a:lnTo>
                  <a:pt x="5805" y="9179"/>
                </a:lnTo>
                <a:lnTo>
                  <a:pt x="5259" y="8608"/>
                </a:lnTo>
                <a:lnTo>
                  <a:pt x="4138" y="8536"/>
                </a:lnTo>
                <a:lnTo>
                  <a:pt x="5058" y="9179"/>
                </a:lnTo>
                <a:lnTo>
                  <a:pt x="3765" y="9536"/>
                </a:lnTo>
                <a:lnTo>
                  <a:pt x="1753" y="9072"/>
                </a:lnTo>
                <a:lnTo>
                  <a:pt x="927" y="9117"/>
                </a:lnTo>
                <a:cubicBezTo>
                  <a:pt x="1015" y="8019"/>
                  <a:pt x="1127" y="6920"/>
                  <a:pt x="1215" y="5822"/>
                </a:cubicBezTo>
                <a:lnTo>
                  <a:pt x="29" y="3215"/>
                </a:lnTo>
                <a:cubicBezTo>
                  <a:pt x="19" y="2226"/>
                  <a:pt x="10" y="1238"/>
                  <a:pt x="0" y="250"/>
                </a:cubicBezTo>
              </a:path>
            </a:pathLst>
          </a:custGeom>
          <a:solidFill>
            <a:srgbClr val="92D05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prstClr val="white"/>
              </a:solidFill>
            </a:endParaRPr>
          </a:p>
        </p:txBody>
      </p:sp>
      <p:sp>
        <p:nvSpPr>
          <p:cNvPr id="69" name="Freeform 70" descr="Wide downward diagonal"/>
          <p:cNvSpPr>
            <a:spLocks/>
          </p:cNvSpPr>
          <p:nvPr/>
        </p:nvSpPr>
        <p:spPr bwMode="auto">
          <a:xfrm>
            <a:off x="6213712" y="2087846"/>
            <a:ext cx="649288" cy="755651"/>
          </a:xfrm>
          <a:custGeom>
            <a:avLst/>
            <a:gdLst/>
            <a:ahLst/>
            <a:cxnLst>
              <a:cxn ang="0">
                <a:pos x="21" y="23"/>
              </a:cxn>
              <a:cxn ang="0">
                <a:pos x="44" y="20"/>
              </a:cxn>
              <a:cxn ang="0">
                <a:pos x="64" y="20"/>
              </a:cxn>
              <a:cxn ang="0">
                <a:pos x="77" y="0"/>
              </a:cxn>
              <a:cxn ang="0">
                <a:pos x="86" y="25"/>
              </a:cxn>
              <a:cxn ang="0">
                <a:pos x="118" y="25"/>
              </a:cxn>
              <a:cxn ang="0">
                <a:pos x="135" y="49"/>
              </a:cxn>
              <a:cxn ang="0">
                <a:pos x="168" y="43"/>
              </a:cxn>
              <a:cxn ang="0">
                <a:pos x="191" y="57"/>
              </a:cxn>
              <a:cxn ang="0">
                <a:pos x="232" y="68"/>
              </a:cxn>
              <a:cxn ang="0">
                <a:pos x="240" y="86"/>
              </a:cxn>
              <a:cxn ang="0">
                <a:pos x="261" y="87"/>
              </a:cxn>
              <a:cxn ang="0">
                <a:pos x="255" y="105"/>
              </a:cxn>
              <a:cxn ang="0">
                <a:pos x="262" y="126"/>
              </a:cxn>
              <a:cxn ang="0">
                <a:pos x="248" y="151"/>
              </a:cxn>
              <a:cxn ang="0">
                <a:pos x="258" y="157"/>
              </a:cxn>
              <a:cxn ang="0">
                <a:pos x="282" y="129"/>
              </a:cxn>
              <a:cxn ang="0">
                <a:pos x="280" y="119"/>
              </a:cxn>
              <a:cxn ang="0">
                <a:pos x="290" y="115"/>
              </a:cxn>
              <a:cxn ang="0">
                <a:pos x="296" y="129"/>
              </a:cxn>
              <a:cxn ang="0">
                <a:pos x="278" y="148"/>
              </a:cxn>
              <a:cxn ang="0">
                <a:pos x="271" y="192"/>
              </a:cxn>
              <a:cxn ang="0">
                <a:pos x="271" y="265"/>
              </a:cxn>
              <a:cxn ang="0">
                <a:pos x="282" y="278"/>
              </a:cxn>
              <a:cxn ang="0">
                <a:pos x="277" y="323"/>
              </a:cxn>
              <a:cxn ang="0">
                <a:pos x="136" y="344"/>
              </a:cxn>
              <a:cxn ang="0">
                <a:pos x="101" y="323"/>
              </a:cxn>
              <a:cxn ang="0">
                <a:pos x="109" y="297"/>
              </a:cxn>
              <a:cxn ang="0">
                <a:pos x="92" y="268"/>
              </a:cxn>
              <a:cxn ang="0">
                <a:pos x="77" y="230"/>
              </a:cxn>
              <a:cxn ang="0">
                <a:pos x="37" y="193"/>
              </a:cxn>
              <a:cxn ang="0">
                <a:pos x="13" y="193"/>
              </a:cxn>
              <a:cxn ang="0">
                <a:pos x="13" y="142"/>
              </a:cxn>
              <a:cxn ang="0">
                <a:pos x="0" y="123"/>
              </a:cxn>
              <a:cxn ang="0">
                <a:pos x="28" y="93"/>
              </a:cxn>
              <a:cxn ang="0">
                <a:pos x="21" y="23"/>
              </a:cxn>
            </a:cxnLst>
            <a:rect l="0" t="0" r="r" b="b"/>
            <a:pathLst>
              <a:path w="297" h="345">
                <a:moveTo>
                  <a:pt x="21" y="23"/>
                </a:moveTo>
                <a:lnTo>
                  <a:pt x="44" y="20"/>
                </a:lnTo>
                <a:lnTo>
                  <a:pt x="64" y="20"/>
                </a:lnTo>
                <a:lnTo>
                  <a:pt x="77" y="0"/>
                </a:lnTo>
                <a:lnTo>
                  <a:pt x="86" y="25"/>
                </a:lnTo>
                <a:lnTo>
                  <a:pt x="118" y="25"/>
                </a:lnTo>
                <a:lnTo>
                  <a:pt x="135" y="49"/>
                </a:lnTo>
                <a:lnTo>
                  <a:pt x="168" y="43"/>
                </a:lnTo>
                <a:lnTo>
                  <a:pt x="191" y="57"/>
                </a:lnTo>
                <a:lnTo>
                  <a:pt x="232" y="68"/>
                </a:lnTo>
                <a:lnTo>
                  <a:pt x="240" y="86"/>
                </a:lnTo>
                <a:lnTo>
                  <a:pt x="261" y="87"/>
                </a:lnTo>
                <a:lnTo>
                  <a:pt x="255" y="105"/>
                </a:lnTo>
                <a:lnTo>
                  <a:pt x="262" y="126"/>
                </a:lnTo>
                <a:lnTo>
                  <a:pt x="248" y="151"/>
                </a:lnTo>
                <a:lnTo>
                  <a:pt x="258" y="157"/>
                </a:lnTo>
                <a:lnTo>
                  <a:pt x="282" y="129"/>
                </a:lnTo>
                <a:lnTo>
                  <a:pt x="280" y="119"/>
                </a:lnTo>
                <a:lnTo>
                  <a:pt x="290" y="115"/>
                </a:lnTo>
                <a:lnTo>
                  <a:pt x="296" y="129"/>
                </a:lnTo>
                <a:lnTo>
                  <a:pt x="278" y="148"/>
                </a:lnTo>
                <a:lnTo>
                  <a:pt x="271" y="192"/>
                </a:lnTo>
                <a:lnTo>
                  <a:pt x="271" y="265"/>
                </a:lnTo>
                <a:lnTo>
                  <a:pt x="282" y="278"/>
                </a:lnTo>
                <a:lnTo>
                  <a:pt x="277" y="323"/>
                </a:lnTo>
                <a:lnTo>
                  <a:pt x="136" y="344"/>
                </a:lnTo>
                <a:lnTo>
                  <a:pt x="101" y="323"/>
                </a:lnTo>
                <a:lnTo>
                  <a:pt x="109" y="297"/>
                </a:lnTo>
                <a:lnTo>
                  <a:pt x="92" y="268"/>
                </a:lnTo>
                <a:lnTo>
                  <a:pt x="77" y="230"/>
                </a:lnTo>
                <a:lnTo>
                  <a:pt x="37" y="193"/>
                </a:lnTo>
                <a:lnTo>
                  <a:pt x="13" y="193"/>
                </a:lnTo>
                <a:lnTo>
                  <a:pt x="13" y="142"/>
                </a:lnTo>
                <a:lnTo>
                  <a:pt x="0" y="123"/>
                </a:lnTo>
                <a:lnTo>
                  <a:pt x="28" y="93"/>
                </a:lnTo>
                <a:lnTo>
                  <a:pt x="21" y="23"/>
                </a:lnTo>
              </a:path>
            </a:pathLst>
          </a:custGeom>
          <a:solidFill>
            <a:srgbClr val="FFFF00"/>
          </a:solidFill>
          <a:ln w="6350">
            <a:headEnd/>
            <a:tailEnd/>
          </a:ln>
        </p:spPr>
        <p:style>
          <a:lnRef idx="1">
            <a:schemeClr val="accent6"/>
          </a:lnRef>
          <a:fillRef idx="0">
            <a:schemeClr val="accent6"/>
          </a:fillRef>
          <a:effectRef idx="0">
            <a:schemeClr val="accent6"/>
          </a:effectRef>
          <a:fontRef idx="minor">
            <a:schemeClr val="tx1"/>
          </a:fontRef>
        </p:style>
        <p:txBody>
          <a:bodyPr/>
          <a:lstStyle/>
          <a:p>
            <a:pPr fontAlgn="base">
              <a:spcBef>
                <a:spcPct val="0"/>
              </a:spcBef>
              <a:spcAft>
                <a:spcPct val="0"/>
              </a:spcAft>
            </a:pPr>
            <a:endParaRPr lang="en-US" sz="1000">
              <a:solidFill>
                <a:srgbClr val="FFFF00"/>
              </a:solidFill>
            </a:endParaRPr>
          </a:p>
        </p:txBody>
      </p:sp>
      <p:sp>
        <p:nvSpPr>
          <p:cNvPr id="70" name="Rectangle 69"/>
          <p:cNvSpPr/>
          <p:nvPr/>
        </p:nvSpPr>
        <p:spPr bwMode="auto">
          <a:xfrm>
            <a:off x="9087408" y="2959804"/>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VT</a:t>
            </a:r>
          </a:p>
        </p:txBody>
      </p:sp>
      <p:sp>
        <p:nvSpPr>
          <p:cNvPr id="71" name="Rectangle 70"/>
          <p:cNvSpPr/>
          <p:nvPr/>
        </p:nvSpPr>
        <p:spPr bwMode="auto">
          <a:xfrm>
            <a:off x="4390170" y="5647832"/>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HI</a:t>
            </a:r>
          </a:p>
        </p:txBody>
      </p:sp>
      <p:sp>
        <p:nvSpPr>
          <p:cNvPr id="72" name="Rectangle 71"/>
          <p:cNvSpPr/>
          <p:nvPr/>
        </p:nvSpPr>
        <p:spPr bwMode="auto">
          <a:xfrm>
            <a:off x="9087408" y="3179271"/>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NH</a:t>
            </a:r>
          </a:p>
        </p:txBody>
      </p:sp>
      <p:sp>
        <p:nvSpPr>
          <p:cNvPr id="73" name="Rectangle 72"/>
          <p:cNvSpPr/>
          <p:nvPr/>
        </p:nvSpPr>
        <p:spPr bwMode="auto">
          <a:xfrm>
            <a:off x="9087408" y="3410888"/>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MA</a:t>
            </a:r>
          </a:p>
        </p:txBody>
      </p:sp>
      <p:sp>
        <p:nvSpPr>
          <p:cNvPr id="74" name="Rectangle 73"/>
          <p:cNvSpPr/>
          <p:nvPr/>
        </p:nvSpPr>
        <p:spPr bwMode="auto">
          <a:xfrm>
            <a:off x="9087408" y="3636469"/>
            <a:ext cx="266874" cy="152400"/>
          </a:xfrm>
          <a:prstGeom prst="rect">
            <a:avLst/>
          </a:prstGeom>
          <a:solidFill>
            <a:schemeClr val="accent6">
              <a:lumMod val="60000"/>
              <a:lumOff val="40000"/>
            </a:schemeClr>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RI</a:t>
            </a:r>
          </a:p>
        </p:txBody>
      </p:sp>
      <p:sp>
        <p:nvSpPr>
          <p:cNvPr id="75" name="Rectangle 74"/>
          <p:cNvSpPr/>
          <p:nvPr/>
        </p:nvSpPr>
        <p:spPr bwMode="auto">
          <a:xfrm>
            <a:off x="9087408" y="3862052"/>
            <a:ext cx="266874" cy="152400"/>
          </a:xfrm>
          <a:prstGeom prst="rect">
            <a:avLst/>
          </a:prstGeom>
          <a:solidFill>
            <a:srgbClr val="92D050"/>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CT</a:t>
            </a:r>
          </a:p>
        </p:txBody>
      </p:sp>
      <p:sp>
        <p:nvSpPr>
          <p:cNvPr id="76" name="Rectangle 75"/>
          <p:cNvSpPr/>
          <p:nvPr/>
        </p:nvSpPr>
        <p:spPr bwMode="auto">
          <a:xfrm>
            <a:off x="9084390" y="4090652"/>
            <a:ext cx="266874" cy="152400"/>
          </a:xfrm>
          <a:prstGeom prst="rect">
            <a:avLst/>
          </a:prstGeom>
          <a:no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NJ</a:t>
            </a:r>
          </a:p>
        </p:txBody>
      </p:sp>
      <p:sp>
        <p:nvSpPr>
          <p:cNvPr id="77" name="Rectangle 76"/>
          <p:cNvSpPr/>
          <p:nvPr/>
        </p:nvSpPr>
        <p:spPr bwMode="auto">
          <a:xfrm>
            <a:off x="9087408" y="4313216"/>
            <a:ext cx="266874" cy="152400"/>
          </a:xfrm>
          <a:prstGeom prst="rect">
            <a:avLst/>
          </a:prstGeom>
          <a:solidFill>
            <a:srgbClr val="92D050"/>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DE</a:t>
            </a:r>
          </a:p>
        </p:txBody>
      </p:sp>
      <p:sp>
        <p:nvSpPr>
          <p:cNvPr id="78" name="Rectangle 77"/>
          <p:cNvSpPr/>
          <p:nvPr/>
        </p:nvSpPr>
        <p:spPr bwMode="auto">
          <a:xfrm>
            <a:off x="9087408" y="4539548"/>
            <a:ext cx="266874" cy="152400"/>
          </a:xfrm>
          <a:prstGeom prst="rect">
            <a:avLst/>
          </a:prstGeom>
          <a:solidFill>
            <a:srgbClr val="92D050"/>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MD</a:t>
            </a:r>
          </a:p>
        </p:txBody>
      </p:sp>
      <p:sp>
        <p:nvSpPr>
          <p:cNvPr id="79" name="Rectangle 78"/>
          <p:cNvSpPr/>
          <p:nvPr/>
        </p:nvSpPr>
        <p:spPr bwMode="auto">
          <a:xfrm>
            <a:off x="9087408" y="4767399"/>
            <a:ext cx="266874" cy="152400"/>
          </a:xfrm>
          <a:prstGeom prst="rect">
            <a:avLst/>
          </a:prstGeom>
          <a:solidFill>
            <a:srgbClr val="92D050"/>
          </a:solidFill>
          <a:ln w="6350" cap="flat" cmpd="sng" algn="ctr">
            <a:solidFill>
              <a:schemeClr val="accent6"/>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eaLnBrk="0" fontAlgn="base" hangingPunct="0">
              <a:spcBef>
                <a:spcPct val="0"/>
              </a:spcBef>
              <a:spcAft>
                <a:spcPct val="0"/>
              </a:spcAft>
            </a:pPr>
            <a:r>
              <a:rPr lang="en-US" sz="1000" b="1" dirty="0">
                <a:solidFill>
                  <a:srgbClr val="003F83"/>
                </a:solidFill>
                <a:latin typeface="Avenir LT Std 35 Light" pitchFamily="34" charset="0"/>
                <a:cs typeface="Arial" pitchFamily="34" charset="0"/>
              </a:rPr>
              <a:t>DC</a:t>
            </a:r>
          </a:p>
        </p:txBody>
      </p:sp>
      <p:sp>
        <p:nvSpPr>
          <p:cNvPr id="80" name="TextBox 79"/>
          <p:cNvSpPr txBox="1"/>
          <p:nvPr/>
        </p:nvSpPr>
        <p:spPr>
          <a:xfrm>
            <a:off x="8706384" y="178257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ME</a:t>
            </a:r>
          </a:p>
        </p:txBody>
      </p:sp>
      <p:sp>
        <p:nvSpPr>
          <p:cNvPr id="81" name="TextBox 80"/>
          <p:cNvSpPr txBox="1"/>
          <p:nvPr/>
        </p:nvSpPr>
        <p:spPr>
          <a:xfrm>
            <a:off x="3067608" y="178986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WA</a:t>
            </a:r>
          </a:p>
        </p:txBody>
      </p:sp>
      <p:sp>
        <p:nvSpPr>
          <p:cNvPr id="82" name="TextBox 81"/>
          <p:cNvSpPr txBox="1"/>
          <p:nvPr/>
        </p:nvSpPr>
        <p:spPr>
          <a:xfrm>
            <a:off x="4183048" y="1986197"/>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MT</a:t>
            </a:r>
          </a:p>
        </p:txBody>
      </p:sp>
      <p:sp>
        <p:nvSpPr>
          <p:cNvPr id="83" name="TextBox 82"/>
          <p:cNvSpPr txBox="1"/>
          <p:nvPr/>
        </p:nvSpPr>
        <p:spPr>
          <a:xfrm>
            <a:off x="5223904" y="199414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ND</a:t>
            </a:r>
          </a:p>
        </p:txBody>
      </p:sp>
      <p:sp>
        <p:nvSpPr>
          <p:cNvPr id="84" name="TextBox 83"/>
          <p:cNvSpPr txBox="1"/>
          <p:nvPr/>
        </p:nvSpPr>
        <p:spPr>
          <a:xfrm>
            <a:off x="5238496" y="2462853"/>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SD</a:t>
            </a:r>
          </a:p>
        </p:txBody>
      </p:sp>
      <p:sp>
        <p:nvSpPr>
          <p:cNvPr id="85" name="TextBox 84"/>
          <p:cNvSpPr txBox="1"/>
          <p:nvPr/>
        </p:nvSpPr>
        <p:spPr>
          <a:xfrm>
            <a:off x="5887008" y="224706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MN</a:t>
            </a:r>
          </a:p>
        </p:txBody>
      </p:sp>
      <p:sp>
        <p:nvSpPr>
          <p:cNvPr id="86" name="TextBox 85"/>
          <p:cNvSpPr txBox="1"/>
          <p:nvPr/>
        </p:nvSpPr>
        <p:spPr>
          <a:xfrm>
            <a:off x="2873056" y="230704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OR</a:t>
            </a:r>
          </a:p>
        </p:txBody>
      </p:sp>
      <p:sp>
        <p:nvSpPr>
          <p:cNvPr id="87" name="TextBox 86"/>
          <p:cNvSpPr txBox="1"/>
          <p:nvPr/>
        </p:nvSpPr>
        <p:spPr>
          <a:xfrm>
            <a:off x="3594528" y="251781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ID</a:t>
            </a:r>
          </a:p>
        </p:txBody>
      </p:sp>
      <p:sp>
        <p:nvSpPr>
          <p:cNvPr id="88" name="TextBox 87"/>
          <p:cNvSpPr txBox="1"/>
          <p:nvPr/>
        </p:nvSpPr>
        <p:spPr>
          <a:xfrm>
            <a:off x="4363008" y="267021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WY</a:t>
            </a:r>
          </a:p>
        </p:txBody>
      </p:sp>
      <p:sp>
        <p:nvSpPr>
          <p:cNvPr id="89" name="TextBox 88"/>
          <p:cNvSpPr txBox="1"/>
          <p:nvPr/>
        </p:nvSpPr>
        <p:spPr>
          <a:xfrm>
            <a:off x="4530000" y="3351317"/>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CO</a:t>
            </a:r>
          </a:p>
        </p:txBody>
      </p:sp>
      <p:sp>
        <p:nvSpPr>
          <p:cNvPr id="90" name="TextBox 89"/>
          <p:cNvSpPr txBox="1"/>
          <p:nvPr/>
        </p:nvSpPr>
        <p:spPr>
          <a:xfrm>
            <a:off x="3840968" y="325225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UT</a:t>
            </a:r>
          </a:p>
        </p:txBody>
      </p:sp>
      <p:sp>
        <p:nvSpPr>
          <p:cNvPr id="91" name="TextBox 90"/>
          <p:cNvSpPr txBox="1"/>
          <p:nvPr/>
        </p:nvSpPr>
        <p:spPr>
          <a:xfrm>
            <a:off x="3171368" y="30722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NV</a:t>
            </a:r>
          </a:p>
        </p:txBody>
      </p:sp>
      <p:sp>
        <p:nvSpPr>
          <p:cNvPr id="92" name="TextBox 91"/>
          <p:cNvSpPr txBox="1"/>
          <p:nvPr/>
        </p:nvSpPr>
        <p:spPr>
          <a:xfrm>
            <a:off x="2762808" y="346626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CA</a:t>
            </a:r>
          </a:p>
        </p:txBody>
      </p:sp>
      <p:sp>
        <p:nvSpPr>
          <p:cNvPr id="93" name="TextBox 92"/>
          <p:cNvSpPr txBox="1"/>
          <p:nvPr/>
        </p:nvSpPr>
        <p:spPr>
          <a:xfrm>
            <a:off x="3677208" y="4043597"/>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AZ</a:t>
            </a:r>
          </a:p>
        </p:txBody>
      </p:sp>
      <p:sp>
        <p:nvSpPr>
          <p:cNvPr id="94" name="TextBox 93"/>
          <p:cNvSpPr txBox="1"/>
          <p:nvPr/>
        </p:nvSpPr>
        <p:spPr>
          <a:xfrm>
            <a:off x="4410024" y="4050077"/>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NM</a:t>
            </a:r>
          </a:p>
        </p:txBody>
      </p:sp>
      <p:sp>
        <p:nvSpPr>
          <p:cNvPr id="95" name="TextBox 94"/>
          <p:cNvSpPr txBox="1"/>
          <p:nvPr/>
        </p:nvSpPr>
        <p:spPr>
          <a:xfrm>
            <a:off x="5254704" y="2945830"/>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NE</a:t>
            </a:r>
          </a:p>
        </p:txBody>
      </p:sp>
      <p:sp>
        <p:nvSpPr>
          <p:cNvPr id="96" name="TextBox 95"/>
          <p:cNvSpPr txBox="1"/>
          <p:nvPr/>
        </p:nvSpPr>
        <p:spPr>
          <a:xfrm>
            <a:off x="5407104" y="3466262"/>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KS</a:t>
            </a:r>
          </a:p>
        </p:txBody>
      </p:sp>
      <p:sp>
        <p:nvSpPr>
          <p:cNvPr id="97" name="TextBox 96"/>
          <p:cNvSpPr txBox="1"/>
          <p:nvPr/>
        </p:nvSpPr>
        <p:spPr>
          <a:xfrm>
            <a:off x="5598416" y="392995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OK</a:t>
            </a:r>
          </a:p>
        </p:txBody>
      </p:sp>
      <p:sp>
        <p:nvSpPr>
          <p:cNvPr id="98" name="TextBox 97"/>
          <p:cNvSpPr txBox="1"/>
          <p:nvPr/>
        </p:nvSpPr>
        <p:spPr>
          <a:xfrm>
            <a:off x="5368200" y="458007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TX</a:t>
            </a:r>
          </a:p>
        </p:txBody>
      </p:sp>
      <p:sp>
        <p:nvSpPr>
          <p:cNvPr id="99" name="TextBox 98"/>
          <p:cNvSpPr txBox="1"/>
          <p:nvPr/>
        </p:nvSpPr>
        <p:spPr>
          <a:xfrm>
            <a:off x="3092610" y="4944841"/>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AK</a:t>
            </a:r>
          </a:p>
        </p:txBody>
      </p:sp>
      <p:sp>
        <p:nvSpPr>
          <p:cNvPr id="100" name="TextBox 99"/>
          <p:cNvSpPr txBox="1"/>
          <p:nvPr/>
        </p:nvSpPr>
        <p:spPr>
          <a:xfrm>
            <a:off x="6272872" y="4510390"/>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LA</a:t>
            </a:r>
          </a:p>
        </p:txBody>
      </p:sp>
      <p:sp>
        <p:nvSpPr>
          <p:cNvPr id="101" name="TextBox 100"/>
          <p:cNvSpPr txBox="1"/>
          <p:nvPr/>
        </p:nvSpPr>
        <p:spPr>
          <a:xfrm>
            <a:off x="6238824" y="398844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AR</a:t>
            </a:r>
          </a:p>
        </p:txBody>
      </p:sp>
      <p:sp>
        <p:nvSpPr>
          <p:cNvPr id="102" name="TextBox 101"/>
          <p:cNvSpPr txBox="1"/>
          <p:nvPr/>
        </p:nvSpPr>
        <p:spPr>
          <a:xfrm>
            <a:off x="6191808" y="3435485"/>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MO</a:t>
            </a:r>
          </a:p>
        </p:txBody>
      </p:sp>
      <p:sp>
        <p:nvSpPr>
          <p:cNvPr id="103" name="TextBox 102"/>
          <p:cNvSpPr txBox="1"/>
          <p:nvPr/>
        </p:nvSpPr>
        <p:spPr>
          <a:xfrm>
            <a:off x="6039408" y="285517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IA</a:t>
            </a:r>
          </a:p>
        </p:txBody>
      </p:sp>
      <p:sp>
        <p:nvSpPr>
          <p:cNvPr id="104" name="TextBox 103"/>
          <p:cNvSpPr txBox="1"/>
          <p:nvPr/>
        </p:nvSpPr>
        <p:spPr>
          <a:xfrm>
            <a:off x="6430136" y="240759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WI</a:t>
            </a:r>
          </a:p>
        </p:txBody>
      </p:sp>
      <p:sp>
        <p:nvSpPr>
          <p:cNvPr id="105" name="TextBox 104"/>
          <p:cNvSpPr txBox="1"/>
          <p:nvPr/>
        </p:nvSpPr>
        <p:spPr>
          <a:xfrm>
            <a:off x="7030008" y="255999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MI</a:t>
            </a:r>
          </a:p>
        </p:txBody>
      </p:sp>
      <p:sp>
        <p:nvSpPr>
          <p:cNvPr id="106" name="TextBox 105"/>
          <p:cNvSpPr txBox="1"/>
          <p:nvPr/>
        </p:nvSpPr>
        <p:spPr>
          <a:xfrm>
            <a:off x="6572808" y="308377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IL</a:t>
            </a:r>
          </a:p>
        </p:txBody>
      </p:sp>
      <p:sp>
        <p:nvSpPr>
          <p:cNvPr id="107" name="TextBox 106"/>
          <p:cNvSpPr txBox="1"/>
          <p:nvPr/>
        </p:nvSpPr>
        <p:spPr>
          <a:xfrm>
            <a:off x="6953808" y="30544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IN</a:t>
            </a:r>
          </a:p>
        </p:txBody>
      </p:sp>
      <p:sp>
        <p:nvSpPr>
          <p:cNvPr id="108" name="TextBox 107"/>
          <p:cNvSpPr txBox="1"/>
          <p:nvPr/>
        </p:nvSpPr>
        <p:spPr>
          <a:xfrm>
            <a:off x="7334808" y="29782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OH</a:t>
            </a:r>
          </a:p>
        </p:txBody>
      </p:sp>
      <p:sp>
        <p:nvSpPr>
          <p:cNvPr id="109" name="TextBox 108"/>
          <p:cNvSpPr txBox="1"/>
          <p:nvPr/>
        </p:nvSpPr>
        <p:spPr>
          <a:xfrm>
            <a:off x="7921712" y="2759414"/>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PA</a:t>
            </a:r>
          </a:p>
        </p:txBody>
      </p:sp>
      <p:sp>
        <p:nvSpPr>
          <p:cNvPr id="110" name="TextBox 109"/>
          <p:cNvSpPr txBox="1"/>
          <p:nvPr/>
        </p:nvSpPr>
        <p:spPr>
          <a:xfrm>
            <a:off x="8142208" y="233139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NY</a:t>
            </a:r>
          </a:p>
        </p:txBody>
      </p:sp>
      <p:sp>
        <p:nvSpPr>
          <p:cNvPr id="111" name="TextBox 110"/>
          <p:cNvSpPr txBox="1"/>
          <p:nvPr/>
        </p:nvSpPr>
        <p:spPr>
          <a:xfrm>
            <a:off x="7637984" y="321347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WV</a:t>
            </a:r>
          </a:p>
        </p:txBody>
      </p:sp>
      <p:sp>
        <p:nvSpPr>
          <p:cNvPr id="112" name="TextBox 111"/>
          <p:cNvSpPr txBox="1"/>
          <p:nvPr/>
        </p:nvSpPr>
        <p:spPr>
          <a:xfrm>
            <a:off x="8020608" y="331723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VA</a:t>
            </a:r>
          </a:p>
        </p:txBody>
      </p:sp>
      <p:sp>
        <p:nvSpPr>
          <p:cNvPr id="113" name="TextBox 112"/>
          <p:cNvSpPr txBox="1"/>
          <p:nvPr/>
        </p:nvSpPr>
        <p:spPr>
          <a:xfrm>
            <a:off x="7162952" y="3484230"/>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KY</a:t>
            </a:r>
          </a:p>
        </p:txBody>
      </p:sp>
      <p:sp>
        <p:nvSpPr>
          <p:cNvPr id="114" name="TextBox 113"/>
          <p:cNvSpPr txBox="1"/>
          <p:nvPr/>
        </p:nvSpPr>
        <p:spPr>
          <a:xfrm>
            <a:off x="7007304" y="378416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TN</a:t>
            </a:r>
          </a:p>
        </p:txBody>
      </p:sp>
      <p:sp>
        <p:nvSpPr>
          <p:cNvPr id="115" name="TextBox 114"/>
          <p:cNvSpPr txBox="1"/>
          <p:nvPr/>
        </p:nvSpPr>
        <p:spPr>
          <a:xfrm>
            <a:off x="6639280" y="428027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MS</a:t>
            </a:r>
          </a:p>
        </p:txBody>
      </p:sp>
      <p:sp>
        <p:nvSpPr>
          <p:cNvPr id="116" name="TextBox 115"/>
          <p:cNvSpPr txBox="1"/>
          <p:nvPr/>
        </p:nvSpPr>
        <p:spPr>
          <a:xfrm>
            <a:off x="7044600" y="4233150"/>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AL</a:t>
            </a:r>
          </a:p>
        </p:txBody>
      </p:sp>
      <p:sp>
        <p:nvSpPr>
          <p:cNvPr id="117" name="TextBox 116"/>
          <p:cNvSpPr txBox="1"/>
          <p:nvPr/>
        </p:nvSpPr>
        <p:spPr>
          <a:xfrm>
            <a:off x="7492072" y="41974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GA</a:t>
            </a:r>
          </a:p>
        </p:txBody>
      </p:sp>
      <p:sp>
        <p:nvSpPr>
          <p:cNvPr id="118" name="TextBox 117"/>
          <p:cNvSpPr txBox="1"/>
          <p:nvPr/>
        </p:nvSpPr>
        <p:spPr>
          <a:xfrm>
            <a:off x="7840648" y="3959158"/>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SC</a:t>
            </a:r>
          </a:p>
        </p:txBody>
      </p:sp>
      <p:sp>
        <p:nvSpPr>
          <p:cNvPr id="119" name="TextBox 118"/>
          <p:cNvSpPr txBox="1"/>
          <p:nvPr/>
        </p:nvSpPr>
        <p:spPr>
          <a:xfrm>
            <a:off x="7993048" y="36640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NC</a:t>
            </a:r>
          </a:p>
        </p:txBody>
      </p:sp>
      <p:sp>
        <p:nvSpPr>
          <p:cNvPr id="120" name="TextBox 119"/>
          <p:cNvSpPr txBox="1"/>
          <p:nvPr/>
        </p:nvSpPr>
        <p:spPr>
          <a:xfrm>
            <a:off x="7920088" y="4883286"/>
            <a:ext cx="304800" cy="153888"/>
          </a:xfrm>
          <a:prstGeom prst="rect">
            <a:avLst/>
          </a:prstGeom>
          <a:noFill/>
          <a:ln w="0">
            <a:noFill/>
          </a:ln>
        </p:spPr>
        <p:txBody>
          <a:bodyPr wrap="square" lIns="0" tIns="0" rIns="0" bIns="0" rtlCol="0" anchor="ctr">
            <a:spAutoFit/>
          </a:bodyPr>
          <a:lstStyle/>
          <a:p>
            <a:pPr algn="ctr" fontAlgn="base">
              <a:spcBef>
                <a:spcPct val="0"/>
              </a:spcBef>
              <a:spcAft>
                <a:spcPct val="0"/>
              </a:spcAft>
            </a:pPr>
            <a:r>
              <a:rPr lang="en-US" sz="1000" b="1" dirty="0">
                <a:solidFill>
                  <a:srgbClr val="003F83"/>
                </a:solidFill>
                <a:latin typeface="Avenir LT Std 35 Light" pitchFamily="34" charset="0"/>
                <a:cs typeface="Arial" pitchFamily="34" charset="0"/>
              </a:rPr>
              <a:t>FL</a:t>
            </a:r>
          </a:p>
        </p:txBody>
      </p:sp>
      <p:sp>
        <p:nvSpPr>
          <p:cNvPr id="121" name="Rectangle 120"/>
          <p:cNvSpPr/>
          <p:nvPr/>
        </p:nvSpPr>
        <p:spPr>
          <a:xfrm>
            <a:off x="1530038" y="637472"/>
            <a:ext cx="9018740" cy="626822"/>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dirty="0" smtClean="0">
                <a:solidFill>
                  <a:prstClr val="white">
                    <a:tint val="75000"/>
                  </a:prstClr>
                </a:solidFill>
                <a:effectLst>
                  <a:outerShdw blurRad="38100" dist="38100" dir="2700000" algn="tl">
                    <a:srgbClr val="000000">
                      <a:alpha val="43137"/>
                    </a:srgbClr>
                  </a:outerShdw>
                </a:effectLst>
                <a:latin typeface="Arial" pitchFamily="34" charset="0"/>
                <a:cs typeface="Arial" pitchFamily="34" charset="0"/>
              </a:rPr>
              <a:t>ERIC in 2016 – Members in Green, States that have adopted legislation in Yellow</a:t>
            </a:r>
            <a:endParaRPr lang="en-US" dirty="0">
              <a:solidFill>
                <a:prstClr val="white">
                  <a:tint val="75000"/>
                </a:prstClr>
              </a:solidFill>
              <a:effectLst>
                <a:outerShdw blurRad="38100" dist="38100" dir="2700000" algn="tl">
                  <a:srgbClr val="000000">
                    <a:alpha val="43137"/>
                  </a:srgbClr>
                </a:outerShdw>
              </a:effectLst>
              <a:latin typeface="Arial" pitchFamily="34" charset="0"/>
              <a:cs typeface="Arial" pitchFamily="34" charset="0"/>
            </a:endParaRPr>
          </a:p>
          <a:p>
            <a:pPr algn="ctr" fontAlgn="base">
              <a:spcBef>
                <a:spcPct val="0"/>
              </a:spcBef>
              <a:spcAft>
                <a:spcPct val="0"/>
              </a:spcAft>
            </a:pPr>
            <a:endParaRPr lang="en-US" dirty="0">
              <a:solidFill>
                <a:prstClr val="white"/>
              </a:solidFill>
              <a:latin typeface="Times New Roman" pitchFamily="18" charset="0"/>
              <a:ea typeface="Verdana" pitchFamily="34" charset="0"/>
              <a:cs typeface="Times New Roman" pitchFamily="18" charset="0"/>
            </a:endParaRPr>
          </a:p>
        </p:txBody>
      </p:sp>
      <p:sp>
        <p:nvSpPr>
          <p:cNvPr id="122" name="Title 1"/>
          <p:cNvSpPr txBox="1">
            <a:spLocks/>
          </p:cNvSpPr>
          <p:nvPr/>
        </p:nvSpPr>
        <p:spPr bwMode="black">
          <a:xfrm>
            <a:off x="1011936" y="1467613"/>
            <a:ext cx="8954606" cy="394971"/>
          </a:xfrm>
          <a:prstGeom prst="rect">
            <a:avLst/>
          </a:prstGeom>
        </p:spPr>
        <p:txBody>
          <a:bodyPr vert="horz" lIns="0" tIns="45720" rIns="0" bIns="45720" rtlCol="0" anchor="ctr" anchorCtr="0">
            <a:noAutofit/>
          </a:bodyPr>
          <a:lstStyle/>
          <a:p>
            <a:pPr algn="r" eaLnBrk="0" fontAlgn="base" hangingPunct="0">
              <a:lnSpc>
                <a:spcPct val="90000"/>
              </a:lnSpc>
              <a:spcBef>
                <a:spcPct val="0"/>
              </a:spcBef>
              <a:spcAft>
                <a:spcPts val="1200"/>
              </a:spcAft>
              <a:buClr>
                <a:srgbClr val="003F83"/>
              </a:buClr>
              <a:buSzPct val="100000"/>
              <a:defRPr/>
            </a:pPr>
            <a:endParaRPr lang="en-US" sz="2000" dirty="0">
              <a:solidFill>
                <a:prstClr val="white">
                  <a:tint val="75000"/>
                </a:prstClr>
              </a:solidFill>
              <a:effectLst>
                <a:outerShdw blurRad="38100" dist="38100" dir="2700000" algn="tl">
                  <a:srgbClr val="000000">
                    <a:alpha val="43137"/>
                  </a:srgbClr>
                </a:outerShdw>
              </a:effectLst>
              <a:latin typeface="Arial" pitchFamily="34" charset="0"/>
              <a:cs typeface="Arial" pitchFamily="34" charset="0"/>
            </a:endParaRPr>
          </a:p>
        </p:txBody>
      </p:sp>
      <p:pic>
        <p:nvPicPr>
          <p:cNvPr id="124" name="Picture 1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Tree>
    <p:extLst>
      <p:ext uri="{BB962C8B-B14F-4D97-AF65-F5344CB8AC3E}">
        <p14:creationId xmlns:p14="http://schemas.microsoft.com/office/powerpoint/2010/main" val="240787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wipe(left)">
                                      <p:cBhvr>
                                        <p:cTn id="7" dur="500"/>
                                        <p:tgtEl>
                                          <p:spTgt spid="121"/>
                                        </p:tgtEl>
                                      </p:cBhvr>
                                    </p:animEffect>
                                  </p:childTnLst>
                                </p:cTn>
                              </p:par>
                            </p:childTnLst>
                          </p:cTn>
                        </p:par>
                        <p:par>
                          <p:cTn id="8" fill="hold">
                            <p:stCondLst>
                              <p:cond delay="500"/>
                            </p:stCondLst>
                            <p:childTnLst>
                              <p:par>
                                <p:cTn id="9" presetID="10" presetClass="entr" presetSubtype="0" fill="hold" grpId="0" nodeType="afterEffect" nodePh="1">
                                  <p:stCondLst>
                                    <p:cond delay="0"/>
                                  </p:stCondLst>
                                  <p:endCondLst>
                                    <p:cond evt="begin" delay="0">
                                      <p:tn val="9"/>
                                    </p:cond>
                                  </p:end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animBg="1"/>
      <p:bldP spid="1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ERIC Reports</a:t>
            </a:r>
            <a:endParaRPr lang="en-US" dirty="0"/>
          </a:p>
        </p:txBody>
      </p:sp>
      <p:graphicFrame>
        <p:nvGraphicFramePr>
          <p:cNvPr id="4" name="Content Placeholder 3"/>
          <p:cNvGraphicFramePr>
            <a:graphicFrameLocks noGrp="1"/>
          </p:cNvGraphicFramePr>
          <p:nvPr>
            <p:ph idx="1"/>
            <p:extLst/>
          </p:nvPr>
        </p:nvGraphicFramePr>
        <p:xfrm>
          <a:off x="1981200" y="1295400"/>
          <a:ext cx="82296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05773" y="4990641"/>
            <a:ext cx="1455033" cy="1674564"/>
          </a:xfrm>
          <a:prstGeom prst="rect">
            <a:avLst/>
          </a:prstGeom>
        </p:spPr>
      </p:pic>
    </p:spTree>
    <p:extLst>
      <p:ext uri="{BB962C8B-B14F-4D97-AF65-F5344CB8AC3E}">
        <p14:creationId xmlns:p14="http://schemas.microsoft.com/office/powerpoint/2010/main" val="3941589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8315</TotalTime>
  <Words>809</Words>
  <Application>Microsoft Office PowerPoint</Application>
  <PresentationFormat>Widescreen</PresentationFormat>
  <Paragraphs>279</Paragraphs>
  <Slides>18</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Avenir LT Std 35 Light</vt:lpstr>
      <vt:lpstr>Calibri</vt:lpstr>
      <vt:lpstr>Calibri Light</vt:lpstr>
      <vt:lpstr>Times New Roman</vt:lpstr>
      <vt:lpstr>Univers LT Std 45 Light</vt:lpstr>
      <vt:lpstr>Verdana</vt:lpstr>
      <vt:lpstr>Office Theme</vt:lpstr>
      <vt:lpstr>PowerPoint Presentation</vt:lpstr>
      <vt:lpstr>Today’s Agenda</vt:lpstr>
      <vt:lpstr>ERIC’s Mission</vt:lpstr>
      <vt:lpstr>Presidential Commission Report</vt:lpstr>
      <vt:lpstr>Why are accurate voter registration lists important?</vt:lpstr>
      <vt:lpstr>ERIC is self-governing and self-supporting</vt:lpstr>
      <vt:lpstr>PowerPoint Presentation</vt:lpstr>
      <vt:lpstr>PowerPoint Presentation</vt:lpstr>
      <vt:lpstr>ERIC Reports</vt:lpstr>
      <vt:lpstr>List Maintenance</vt:lpstr>
      <vt:lpstr>Outreach: Eligible but Unregistered</vt:lpstr>
      <vt:lpstr>March, 2016 report statistics</vt:lpstr>
      <vt:lpstr>March, 2016 report statistics</vt:lpstr>
      <vt:lpstr>Reports Sent from ERIC to Connecticut </vt:lpstr>
      <vt:lpstr>Membership Agreement</vt:lpstr>
      <vt:lpstr>Membership Agreement - Privacy</vt:lpstr>
      <vt:lpstr>Membership Agreement – Security Policy</vt:lpstr>
      <vt:lpstr>ERIC  staff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Lindback</dc:creator>
  <cp:lastModifiedBy>taffy womack</cp:lastModifiedBy>
  <cp:revision>65</cp:revision>
  <dcterms:created xsi:type="dcterms:W3CDTF">2014-08-22T15:43:16Z</dcterms:created>
  <dcterms:modified xsi:type="dcterms:W3CDTF">2016-04-22T12:58:41Z</dcterms:modified>
</cp:coreProperties>
</file>