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60" r:id="rId5"/>
    <p:sldId id="258" r:id="rId6"/>
    <p:sldId id="262" r:id="rId7"/>
    <p:sldId id="263" r:id="rId8"/>
    <p:sldId id="259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3F05-2B27-457B-9108-08A4230385F0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91309-EFB4-4FE8-BFF5-70F9C591A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8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3F05-2B27-457B-9108-08A4230385F0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91309-EFB4-4FE8-BFF5-70F9C591A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40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3F05-2B27-457B-9108-08A4230385F0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91309-EFB4-4FE8-BFF5-70F9C591A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89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3F05-2B27-457B-9108-08A4230385F0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91309-EFB4-4FE8-BFF5-70F9C591A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11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3F05-2B27-457B-9108-08A4230385F0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91309-EFB4-4FE8-BFF5-70F9C591A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150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3F05-2B27-457B-9108-08A4230385F0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91309-EFB4-4FE8-BFF5-70F9C591A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73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3F05-2B27-457B-9108-08A4230385F0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91309-EFB4-4FE8-BFF5-70F9C591A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1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3F05-2B27-457B-9108-08A4230385F0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91309-EFB4-4FE8-BFF5-70F9C591A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34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3F05-2B27-457B-9108-08A4230385F0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91309-EFB4-4FE8-BFF5-70F9C591A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092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3F05-2B27-457B-9108-08A4230385F0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91309-EFB4-4FE8-BFF5-70F9C591A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40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03F05-2B27-457B-9108-08A4230385F0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91309-EFB4-4FE8-BFF5-70F9C591A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5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03F05-2B27-457B-9108-08A4230385F0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91309-EFB4-4FE8-BFF5-70F9C591A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31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52426"/>
          </a:xfrm>
        </p:spPr>
        <p:txBody>
          <a:bodyPr/>
          <a:lstStyle/>
          <a:p>
            <a:r>
              <a:rPr lang="en-US" dirty="0" smtClean="0"/>
              <a:t>New Registrar of Voters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3405" y="2761779"/>
            <a:ext cx="9144000" cy="1655762"/>
          </a:xfrm>
        </p:spPr>
        <p:txBody>
          <a:bodyPr>
            <a:normAutofit fontScale="70000" lnSpcReduction="20000"/>
          </a:bodyPr>
          <a:lstStyle/>
          <a:p>
            <a:r>
              <a:rPr lang="en-US" sz="5400" dirty="0" smtClean="0"/>
              <a:t>ENDORSEMENTS</a:t>
            </a:r>
          </a:p>
          <a:p>
            <a:r>
              <a:rPr lang="en-US" sz="5400" dirty="0" smtClean="0"/>
              <a:t>State and Municipal</a:t>
            </a:r>
          </a:p>
          <a:p>
            <a:r>
              <a:rPr lang="en-US" sz="5400" dirty="0" smtClean="0"/>
              <a:t>Major and Minor Parties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638079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330" y="365126"/>
            <a:ext cx="10476470" cy="858194"/>
          </a:xfrm>
        </p:spPr>
        <p:txBody>
          <a:bodyPr/>
          <a:lstStyle/>
          <a:p>
            <a:pPr algn="ctr"/>
            <a:r>
              <a:rPr lang="en-US" dirty="0" smtClean="0"/>
              <a:t>Independent Party 2016 Endorsement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0454" y="1399424"/>
            <a:ext cx="8493402" cy="4777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8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you absolutely need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is the election calendar:	On our web page </a:t>
            </a:r>
          </a:p>
          <a:p>
            <a:pPr lvl="1"/>
            <a:r>
              <a:rPr lang="en-US" dirty="0" smtClean="0"/>
              <a:t>Select </a:t>
            </a:r>
            <a:r>
              <a:rPr lang="en-US" i="1" dirty="0" smtClean="0"/>
              <a:t>Elections</a:t>
            </a:r>
            <a:r>
              <a:rPr lang="en-US" dirty="0" smtClean="0"/>
              <a:t> – Go To </a:t>
            </a:r>
            <a:r>
              <a:rPr lang="en-US" i="1" dirty="0" smtClean="0"/>
              <a:t>Election Officials </a:t>
            </a:r>
            <a:r>
              <a:rPr lang="en-US" dirty="0" smtClean="0"/>
              <a:t>– </a:t>
            </a:r>
            <a:r>
              <a:rPr lang="en-US" i="1" dirty="0" smtClean="0"/>
              <a:t>Calendars Current &amp; Archive</a:t>
            </a:r>
          </a:p>
          <a:p>
            <a:r>
              <a:rPr lang="en-US" dirty="0" smtClean="0"/>
              <a:t>Municipal endorsements:	</a:t>
            </a:r>
            <a:r>
              <a:rPr lang="en-US" dirty="0" smtClean="0">
                <a:solidFill>
                  <a:srgbClr val="FF0000"/>
                </a:solidFill>
              </a:rPr>
              <a:t>CGS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§ </a:t>
            </a:r>
            <a:r>
              <a:rPr lang="en-US" dirty="0" smtClean="0">
                <a:solidFill>
                  <a:srgbClr val="FF0000"/>
                </a:solidFill>
              </a:rPr>
              <a:t>9-391</a:t>
            </a:r>
          </a:p>
          <a:p>
            <a:r>
              <a:rPr lang="en-US" dirty="0" smtClean="0"/>
              <a:t>State endorsements:		</a:t>
            </a:r>
            <a:r>
              <a:rPr lang="en-US" dirty="0" smtClean="0">
                <a:solidFill>
                  <a:srgbClr val="FF0000"/>
                </a:solidFill>
              </a:rPr>
              <a:t>CGS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§ </a:t>
            </a:r>
            <a:r>
              <a:rPr lang="en-US" dirty="0" smtClean="0">
                <a:solidFill>
                  <a:srgbClr val="FF0000"/>
                </a:solidFill>
              </a:rPr>
              <a:t>9-388</a:t>
            </a:r>
          </a:p>
          <a:p>
            <a:r>
              <a:rPr lang="en-US" dirty="0" smtClean="0"/>
              <a:t>Minor party endorsements:	</a:t>
            </a:r>
            <a:r>
              <a:rPr lang="en-US" dirty="0" smtClean="0">
                <a:solidFill>
                  <a:srgbClr val="FF0000"/>
                </a:solidFill>
              </a:rPr>
              <a:t>CGS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</a:rPr>
              <a:t>§ </a:t>
            </a:r>
            <a:r>
              <a:rPr lang="en-US" dirty="0" smtClean="0">
                <a:solidFill>
                  <a:srgbClr val="FF0000"/>
                </a:solidFill>
              </a:rPr>
              <a:t>9-452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Read the monthly mailings you receive from our office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708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Municipal (Odd Numbered Years)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Forms created by Town Committees – The Town Clerk will provide the town committees with a list of offices that will be on the ballot.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Endorsement Forms filed with Town Clerk </a:t>
            </a:r>
            <a:r>
              <a:rPr lang="en-US" dirty="0" smtClean="0"/>
              <a:t>– After the town committees file their endorsement forms, the town clerk can create a list of candidates.</a:t>
            </a:r>
          </a:p>
          <a:p>
            <a:r>
              <a:rPr lang="en-US" i="1" dirty="0" smtClean="0"/>
              <a:t>Endorsement Period – </a:t>
            </a:r>
            <a:r>
              <a:rPr lang="en-US" b="1" i="1" dirty="0" smtClean="0">
                <a:solidFill>
                  <a:srgbClr val="FF0000"/>
                </a:solidFill>
              </a:rPr>
              <a:t>See the Election Calendar for the exact dates</a:t>
            </a:r>
            <a:r>
              <a:rPr lang="en-US" i="1" dirty="0" smtClean="0">
                <a:solidFill>
                  <a:srgbClr val="FF0000"/>
                </a:solidFill>
              </a:rPr>
              <a:t> !!   </a:t>
            </a:r>
          </a:p>
          <a:p>
            <a:pPr lvl="1"/>
            <a:r>
              <a:rPr lang="en-US" i="1" dirty="0" smtClean="0"/>
              <a:t>Municipal offices fifty-six to forty-nine days before the primary (CGS 9-391) = 7 day window</a:t>
            </a:r>
          </a:p>
          <a:p>
            <a:r>
              <a:rPr lang="en-US" dirty="0" smtClean="0"/>
              <a:t>Requirements:	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Certified to the Town Clerk by the chairman, presiding officer or secretary of the town committee;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Candidate’s name and address;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Office and if applicable political subdivision or district;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438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4848"/>
          </a:xfrm>
        </p:spPr>
        <p:txBody>
          <a:bodyPr/>
          <a:lstStyle/>
          <a:p>
            <a:pPr algn="ctr"/>
            <a:r>
              <a:rPr lang="en-US" dirty="0" smtClean="0"/>
              <a:t>Minor Party Municipal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093" y="1189974"/>
            <a:ext cx="10827707" cy="5386190"/>
          </a:xfrm>
        </p:spPr>
        <p:txBody>
          <a:bodyPr>
            <a:normAutofit/>
          </a:bodyPr>
          <a:lstStyle/>
          <a:p>
            <a:pPr lvl="0"/>
            <a:r>
              <a:rPr lang="en-US" sz="2600" dirty="0">
                <a:solidFill>
                  <a:prstClr val="black"/>
                </a:solidFill>
              </a:rPr>
              <a:t>What is a minor party?  Not a major party (Democratic or Republican) who has obtained 1% of the total numbers of votes cast for an office in the prior election for that office</a:t>
            </a:r>
            <a:r>
              <a:rPr lang="en-US" sz="2600" dirty="0" smtClean="0">
                <a:solidFill>
                  <a:prstClr val="black"/>
                </a:solidFill>
              </a:rPr>
              <a:t>.  </a:t>
            </a:r>
            <a:endParaRPr lang="en-US" sz="2600" dirty="0">
              <a:solidFill>
                <a:prstClr val="black"/>
              </a:solidFill>
            </a:endParaRPr>
          </a:p>
          <a:p>
            <a:pPr lvl="0"/>
            <a:r>
              <a:rPr lang="en-US" sz="2600" dirty="0" smtClean="0">
                <a:solidFill>
                  <a:prstClr val="black"/>
                </a:solidFill>
              </a:rPr>
              <a:t>Forms </a:t>
            </a:r>
            <a:r>
              <a:rPr lang="en-US" sz="2600" dirty="0">
                <a:solidFill>
                  <a:prstClr val="black"/>
                </a:solidFill>
              </a:rPr>
              <a:t>created by Minor Parties</a:t>
            </a:r>
          </a:p>
          <a:p>
            <a:pPr lvl="0"/>
            <a:r>
              <a:rPr lang="en-US" sz="2600" dirty="0">
                <a:solidFill>
                  <a:prstClr val="black"/>
                </a:solidFill>
              </a:rPr>
              <a:t>Forms filed with </a:t>
            </a:r>
            <a:r>
              <a:rPr lang="en-US" sz="2600" dirty="0" smtClean="0">
                <a:solidFill>
                  <a:prstClr val="black"/>
                </a:solidFill>
              </a:rPr>
              <a:t>Town Clerk</a:t>
            </a:r>
            <a:endParaRPr lang="en-US" sz="2600" dirty="0">
              <a:solidFill>
                <a:prstClr val="black"/>
              </a:solidFill>
            </a:endParaRPr>
          </a:p>
          <a:p>
            <a:pPr lvl="0"/>
            <a:r>
              <a:rPr lang="en-US" sz="2600" dirty="0">
                <a:solidFill>
                  <a:prstClr val="black"/>
                </a:solidFill>
              </a:rPr>
              <a:t>Requirements – CGS 9-452	</a:t>
            </a:r>
          </a:p>
          <a:p>
            <a:pPr lvl="1"/>
            <a:r>
              <a:rPr lang="en-US" sz="2000" dirty="0" smtClean="0"/>
              <a:t>Title of office and district;</a:t>
            </a:r>
          </a:p>
          <a:p>
            <a:pPr lvl="1"/>
            <a:r>
              <a:rPr lang="en-US" sz="2000" dirty="0" smtClean="0"/>
              <a:t>Candidate’s name as authorized by each candidate to appear on the ballot;</a:t>
            </a:r>
          </a:p>
          <a:p>
            <a:pPr lvl="1"/>
            <a:r>
              <a:rPr lang="en-US" sz="2000" dirty="0" smtClean="0"/>
              <a:t>Signature of candidate accepting the endorsement;</a:t>
            </a:r>
          </a:p>
          <a:p>
            <a:pPr lvl="1"/>
            <a:r>
              <a:rPr lang="en-US" sz="2000" dirty="0" smtClean="0"/>
              <a:t>Full street address;</a:t>
            </a:r>
          </a:p>
          <a:p>
            <a:pPr lvl="1"/>
            <a:r>
              <a:rPr lang="en-US" sz="2000" dirty="0" smtClean="0"/>
              <a:t>Certified by presiding officer of the committee, meeting or other authority making such nomination.</a:t>
            </a:r>
          </a:p>
          <a:p>
            <a:pPr lvl="1"/>
            <a:r>
              <a:rPr lang="en-US" sz="2000" dirty="0" smtClean="0"/>
              <a:t>Nominations to be filed not later than the sixty-second (62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) prior to the election; </a:t>
            </a:r>
            <a:r>
              <a:rPr lang="en-US" sz="1800" b="1" i="1" dirty="0" smtClean="0">
                <a:solidFill>
                  <a:srgbClr val="FF0000"/>
                </a:solidFill>
              </a:rPr>
              <a:t>See the Election Calendar for the exact dates</a:t>
            </a:r>
            <a:r>
              <a:rPr lang="en-US" sz="1800" i="1" dirty="0" smtClean="0">
                <a:solidFill>
                  <a:srgbClr val="FF0000"/>
                </a:solidFill>
              </a:rPr>
              <a:t> !!</a:t>
            </a:r>
            <a:endParaRPr lang="en-US" sz="2000" dirty="0" smtClean="0"/>
          </a:p>
          <a:p>
            <a:pPr marL="457200" lvl="1" indent="0">
              <a:buNone/>
            </a:pPr>
            <a:endParaRPr lang="en-US" sz="2200" dirty="0" smtClean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703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1124"/>
          </a:xfrm>
        </p:spPr>
        <p:txBody>
          <a:bodyPr/>
          <a:lstStyle/>
          <a:p>
            <a:pPr algn="ctr"/>
            <a:r>
              <a:rPr lang="en-US" dirty="0" smtClean="0"/>
              <a:t>State (Even Numbered Years)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6314"/>
            <a:ext cx="10515600" cy="478064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Forms created by SOTS and provided to State Central for distribution to party chairs.</a:t>
            </a:r>
          </a:p>
          <a:p>
            <a:r>
              <a:rPr lang="en-US" dirty="0" smtClean="0"/>
              <a:t>Forms to be filed with SOTS  </a:t>
            </a:r>
            <a:r>
              <a:rPr lang="en-US" b="1" dirty="0" smtClean="0">
                <a:solidFill>
                  <a:srgbClr val="FF0000"/>
                </a:solidFill>
              </a:rPr>
              <a:t>INCLUDING REGISTRAR OF VOTERS </a:t>
            </a:r>
            <a:endParaRPr lang="en-US" dirty="0" smtClean="0"/>
          </a:p>
          <a:p>
            <a:pPr lvl="1"/>
            <a:r>
              <a:rPr lang="en-US" i="1" dirty="0" smtClean="0"/>
              <a:t>Exception:  Berlin, Darien, &amp;  Stamford or any town with a municipal office on the state ballot i.e. Board of Education &amp; RTMs </a:t>
            </a:r>
          </a:p>
          <a:p>
            <a:r>
              <a:rPr lang="en-US" i="1" dirty="0" smtClean="0"/>
              <a:t>Endorsement Period – </a:t>
            </a:r>
            <a:r>
              <a:rPr lang="en-US" b="1" i="1" dirty="0" smtClean="0">
                <a:solidFill>
                  <a:srgbClr val="FF0000"/>
                </a:solidFill>
              </a:rPr>
              <a:t>See the Election Calendar for the exact dates</a:t>
            </a:r>
            <a:r>
              <a:rPr lang="en-US" i="1" dirty="0">
                <a:solidFill>
                  <a:srgbClr val="FF0000"/>
                </a:solidFill>
              </a:rPr>
              <a:t> </a:t>
            </a:r>
            <a:r>
              <a:rPr lang="en-US" i="1" dirty="0" smtClean="0">
                <a:solidFill>
                  <a:srgbClr val="FF0000"/>
                </a:solidFill>
              </a:rPr>
              <a:t>!!   </a:t>
            </a:r>
          </a:p>
          <a:p>
            <a:pPr lvl="1"/>
            <a:r>
              <a:rPr lang="en-US" i="1" dirty="0" smtClean="0"/>
              <a:t>Multi Town ninety-eight to seventy-seven days before the primary (CGS 9-383) = 21 day window</a:t>
            </a:r>
          </a:p>
          <a:p>
            <a:pPr lvl="1"/>
            <a:r>
              <a:rPr lang="en-US" i="1" dirty="0" smtClean="0"/>
              <a:t>Single Town &amp; municipal offices (ROV) fifty-six to forty-nine before the primary (CGS 9-391) = 7 day window</a:t>
            </a:r>
          </a:p>
          <a:p>
            <a:r>
              <a:rPr lang="en-US" dirty="0" smtClean="0"/>
              <a:t>Requirements of endorsement form (CGS 9-388):	</a:t>
            </a:r>
          </a:p>
          <a:p>
            <a:pPr lvl="1"/>
            <a:r>
              <a:rPr lang="en-US" dirty="0" smtClean="0"/>
              <a:t>Candidate shall file with Secretary of the State a certification;</a:t>
            </a:r>
          </a:p>
          <a:p>
            <a:pPr lvl="1"/>
            <a:r>
              <a:rPr lang="en-US" dirty="0" smtClean="0"/>
              <a:t>Signed by the Candidate;</a:t>
            </a:r>
          </a:p>
          <a:p>
            <a:pPr lvl="1"/>
            <a:r>
              <a:rPr lang="en-US" dirty="0" smtClean="0"/>
              <a:t>Stating that he was endorsed by such convention;</a:t>
            </a:r>
          </a:p>
          <a:p>
            <a:pPr lvl="1"/>
            <a:r>
              <a:rPr lang="en-US" dirty="0" smtClean="0"/>
              <a:t>How he authorizes his name to appear on he ballot;</a:t>
            </a:r>
          </a:p>
          <a:p>
            <a:pPr lvl="1"/>
            <a:r>
              <a:rPr lang="en-US" dirty="0" smtClean="0"/>
              <a:t>Full residence address;</a:t>
            </a:r>
          </a:p>
          <a:p>
            <a:pPr lvl="1"/>
            <a:r>
              <a:rPr lang="en-US" dirty="0" smtClean="0"/>
              <a:t>Title and district of office for which endorsed;</a:t>
            </a:r>
          </a:p>
          <a:p>
            <a:pPr lvl="1"/>
            <a:r>
              <a:rPr lang="en-US" dirty="0" smtClean="0"/>
              <a:t>Certificate shall be signed by chairman, presiding officer or secretary of convention;</a:t>
            </a:r>
          </a:p>
          <a:p>
            <a:pPr lvl="1"/>
            <a:r>
              <a:rPr lang="en-US" dirty="0" smtClean="0"/>
              <a:t>To be filed with SOTS by 4 pm within fourteen days from close of convention.</a:t>
            </a:r>
          </a:p>
          <a:p>
            <a:pPr lvl="1"/>
            <a:endParaRPr lang="en-US" dirty="0" smtClean="0"/>
          </a:p>
          <a:p>
            <a:pPr lvl="3"/>
            <a:endParaRPr lang="en-US" dirty="0" smtClean="0"/>
          </a:p>
          <a:p>
            <a:pPr marL="1371600" lvl="3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479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28870" cy="51220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Multi Town Endorsement Form 2016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16615" y="1099751"/>
            <a:ext cx="4201773" cy="5594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020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972" y="365126"/>
            <a:ext cx="10488827" cy="85819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Municipal Office Endorsement Form</a:t>
            </a:r>
            <a:r>
              <a:rPr lang="en-US" dirty="0"/>
              <a:t> </a:t>
            </a:r>
            <a:r>
              <a:rPr lang="en-US" dirty="0" smtClean="0"/>
              <a:t>2016 </a:t>
            </a:r>
            <a:r>
              <a:rPr lang="en-US" sz="4000" dirty="0" smtClean="0"/>
              <a:t>(ROV)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8888" y="1223320"/>
            <a:ext cx="4057653" cy="551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429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756" y="365125"/>
            <a:ext cx="10427043" cy="882907"/>
          </a:xfrm>
        </p:spPr>
        <p:txBody>
          <a:bodyPr/>
          <a:lstStyle/>
          <a:p>
            <a:pPr algn="ctr"/>
            <a:r>
              <a:rPr lang="en-US" dirty="0" smtClean="0"/>
              <a:t>Minor Party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0768" y="1248032"/>
            <a:ext cx="10773031" cy="549875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What is a minor party?  Not a major party (Democratic or Republican) who has obtained 1% of the total numbers of votes cast for an office in the prior election for that office.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Forms created by Minor Parties</a:t>
            </a:r>
          </a:p>
          <a:p>
            <a:r>
              <a:rPr lang="en-US" dirty="0" smtClean="0"/>
              <a:t>Forms filed with SOTS</a:t>
            </a:r>
          </a:p>
          <a:p>
            <a:r>
              <a:rPr lang="en-US" dirty="0" smtClean="0"/>
              <a:t>Requirements – CGS 9-452	</a:t>
            </a:r>
          </a:p>
          <a:p>
            <a:pPr lvl="1"/>
            <a:r>
              <a:rPr lang="en-US" dirty="0" smtClean="0"/>
              <a:t>Title of office and district;</a:t>
            </a:r>
          </a:p>
          <a:p>
            <a:pPr lvl="1"/>
            <a:r>
              <a:rPr lang="en-US" dirty="0" smtClean="0"/>
              <a:t>Candidate’s name as authorized by each candidate to appear on the ballot;</a:t>
            </a:r>
          </a:p>
          <a:p>
            <a:pPr lvl="1"/>
            <a:r>
              <a:rPr lang="en-US" dirty="0" smtClean="0"/>
              <a:t>Signature of candidate accepting the endorsement;</a:t>
            </a:r>
          </a:p>
          <a:p>
            <a:pPr lvl="1"/>
            <a:r>
              <a:rPr lang="en-US" dirty="0" smtClean="0"/>
              <a:t>Full street address;</a:t>
            </a:r>
          </a:p>
          <a:p>
            <a:pPr lvl="1"/>
            <a:r>
              <a:rPr lang="en-US" dirty="0" smtClean="0"/>
              <a:t>Certified by presiding officer of the committee, meeting or other authority making such nomination.</a:t>
            </a:r>
          </a:p>
          <a:p>
            <a:pPr lvl="1"/>
            <a:r>
              <a:rPr lang="en-US" dirty="0" smtClean="0"/>
              <a:t>Nominations to be filed not later than the sixty-second (62</a:t>
            </a:r>
            <a:r>
              <a:rPr lang="en-US" baseline="30000" dirty="0" smtClean="0"/>
              <a:t>nd</a:t>
            </a:r>
            <a:r>
              <a:rPr lang="en-US" dirty="0" smtClean="0"/>
              <a:t>) prior to the election; </a:t>
            </a:r>
            <a:r>
              <a:rPr lang="en-US" b="1" i="1" dirty="0" smtClean="0">
                <a:solidFill>
                  <a:srgbClr val="FF0000"/>
                </a:solidFill>
              </a:rPr>
              <a:t>See the Election Calendar for the exact dates</a:t>
            </a:r>
            <a:r>
              <a:rPr lang="en-US" i="1" dirty="0" smtClean="0">
                <a:solidFill>
                  <a:srgbClr val="FF0000"/>
                </a:solidFill>
              </a:rPr>
              <a:t> !!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373700"/>
              </p:ext>
            </p:extLst>
          </p:nvPr>
        </p:nvGraphicFramePr>
        <p:xfrm>
          <a:off x="1668163" y="2130939"/>
          <a:ext cx="8635999" cy="750570"/>
        </p:xfrm>
        <a:graphic>
          <a:graphicData uri="http://schemas.openxmlformats.org/drawingml/2006/table">
            <a:tbl>
              <a:tblPr/>
              <a:tblGrid>
                <a:gridCol w="2019457"/>
                <a:gridCol w="1045019"/>
                <a:gridCol w="358346"/>
                <a:gridCol w="879499"/>
                <a:gridCol w="1605530"/>
                <a:gridCol w="602074"/>
                <a:gridCol w="968963"/>
                <a:gridCol w="1157111"/>
              </a:tblGrid>
              <a:tr h="41173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Needed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Working Families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Green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Libertarian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Independent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U.S. Senate (2012)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1,504,895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35,778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25,045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46,520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1293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756" y="365126"/>
            <a:ext cx="10427043" cy="858194"/>
          </a:xfrm>
        </p:spPr>
        <p:txBody>
          <a:bodyPr/>
          <a:lstStyle/>
          <a:p>
            <a:pPr algn="ctr"/>
            <a:r>
              <a:rPr lang="en-US" dirty="0" smtClean="0"/>
              <a:t>Green Party 2016 Endorsement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1702" y="1108354"/>
            <a:ext cx="8879055" cy="499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880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381</Words>
  <Application>Microsoft Office PowerPoint</Application>
  <PresentationFormat>Widescreen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New Registrar of Voters</vt:lpstr>
      <vt:lpstr>What you absolutely need to know</vt:lpstr>
      <vt:lpstr>Municipal (Odd Numbered Years)</vt:lpstr>
      <vt:lpstr>Minor Party Municipal</vt:lpstr>
      <vt:lpstr>State (Even Numbered Years)</vt:lpstr>
      <vt:lpstr>Multi Town Endorsement Form 2016</vt:lpstr>
      <vt:lpstr>Municipal Office Endorsement Form 2016 (ROV)</vt:lpstr>
      <vt:lpstr>Minor Party State</vt:lpstr>
      <vt:lpstr>Green Party 2016 Endorsement </vt:lpstr>
      <vt:lpstr>Independent Party 2016 Endorsement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Registrar of Voters</dc:title>
  <dc:creator>Heather Augeri</dc:creator>
  <cp:lastModifiedBy>Heather Augeri</cp:lastModifiedBy>
  <cp:revision>25</cp:revision>
  <dcterms:created xsi:type="dcterms:W3CDTF">2017-01-25T14:55:40Z</dcterms:created>
  <dcterms:modified xsi:type="dcterms:W3CDTF">2017-01-25T21:21:36Z</dcterms:modified>
</cp:coreProperties>
</file>